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6009263" cy="27001788"/>
  <p:notesSz cx="6858000" cy="9144000"/>
  <p:defaultTextStyle>
    <a:defPPr>
      <a:defRPr lang="en-US"/>
    </a:defPPr>
    <a:lvl1pPr marL="0" algn="l" defTabSz="180027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1pPr>
    <a:lvl2pPr marL="1800271" algn="l" defTabSz="180027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2pPr>
    <a:lvl3pPr marL="3600541" algn="l" defTabSz="180027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3pPr>
    <a:lvl4pPr marL="5400812" algn="l" defTabSz="180027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4pPr>
    <a:lvl5pPr marL="7201083" algn="l" defTabSz="180027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5pPr>
    <a:lvl6pPr marL="9001354" algn="l" defTabSz="180027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6pPr>
    <a:lvl7pPr marL="10801624" algn="l" defTabSz="180027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7pPr>
    <a:lvl8pPr marL="12601895" algn="l" defTabSz="180027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8pPr>
    <a:lvl9pPr marL="14402166" algn="l" defTabSz="180027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096" y="-80"/>
      </p:cViewPr>
      <p:guideLst>
        <p:guide orient="horz" pos="8505"/>
        <p:guide pos="113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695" y="8388058"/>
            <a:ext cx="30607874" cy="578788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1390" y="15301013"/>
            <a:ext cx="25206484" cy="69004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00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00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00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01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00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801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60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402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B3A-2B1A-DB4A-883A-C51A0E2161E8}" type="datetimeFigureOut">
              <a:rPr lang="en-US" smtClean="0"/>
              <a:t>14-07-04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50F-A28F-624A-ACA3-8B1D1404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3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B3A-2B1A-DB4A-883A-C51A0E2161E8}" type="datetimeFigureOut">
              <a:rPr lang="en-US" smtClean="0"/>
              <a:t>14-07-04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50F-A28F-624A-ACA3-8B1D1404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0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13950" y="4256536"/>
            <a:ext cx="31901958" cy="9071225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9324" y="4256536"/>
            <a:ext cx="95124470" cy="9071225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B3A-2B1A-DB4A-883A-C51A0E2161E8}" type="datetimeFigureOut">
              <a:rPr lang="en-US" smtClean="0"/>
              <a:t>14-07-04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50F-A28F-624A-ACA3-8B1D1404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B3A-2B1A-DB4A-883A-C51A0E2161E8}" type="datetimeFigureOut">
              <a:rPr lang="en-US" smtClean="0"/>
              <a:t>14-07-04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50F-A28F-624A-ACA3-8B1D1404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483" y="17351151"/>
            <a:ext cx="30607874" cy="5362855"/>
          </a:xfrm>
        </p:spPr>
        <p:txBody>
          <a:bodyPr anchor="t"/>
          <a:lstStyle>
            <a:lvl1pPr algn="l">
              <a:defRPr sz="158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483" y="11444512"/>
            <a:ext cx="30607874" cy="5906639"/>
          </a:xfrm>
        </p:spPr>
        <p:txBody>
          <a:bodyPr anchor="b"/>
          <a:lstStyle>
            <a:lvl1pPr marL="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1pPr>
            <a:lvl2pPr marL="1800271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2pPr>
            <a:lvl3pPr marL="360054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400812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4pPr>
            <a:lvl5pPr marL="7201083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5pPr>
            <a:lvl6pPr marL="9001354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6pPr>
            <a:lvl7pPr marL="10801624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7pPr>
            <a:lvl8pPr marL="12601895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8pPr>
            <a:lvl9pPr marL="14402166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B3A-2B1A-DB4A-883A-C51A0E2161E8}" type="datetimeFigureOut">
              <a:rPr lang="en-US" smtClean="0"/>
              <a:t>14-07-04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50F-A28F-624A-ACA3-8B1D1404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8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9326" y="24807897"/>
            <a:ext cx="63510089" cy="70160894"/>
          </a:xfrm>
        </p:spPr>
        <p:txBody>
          <a:bodyPr/>
          <a:lstStyle>
            <a:lvl1pPr>
              <a:defRPr sz="11000"/>
            </a:lvl1pPr>
            <a:lvl2pPr>
              <a:defRPr sz="95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99567" y="24807897"/>
            <a:ext cx="63516339" cy="70160894"/>
          </a:xfrm>
        </p:spPr>
        <p:txBody>
          <a:bodyPr/>
          <a:lstStyle>
            <a:lvl1pPr>
              <a:defRPr sz="11000"/>
            </a:lvl1pPr>
            <a:lvl2pPr>
              <a:defRPr sz="95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B3A-2B1A-DB4A-883A-C51A0E2161E8}" type="datetimeFigureOut">
              <a:rPr lang="en-US" smtClean="0"/>
              <a:t>14-07-04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50F-A28F-624A-ACA3-8B1D1404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3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463" y="1081324"/>
            <a:ext cx="32408337" cy="450029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463" y="6044152"/>
            <a:ext cx="15910345" cy="2518915"/>
          </a:xfrm>
        </p:spPr>
        <p:txBody>
          <a:bodyPr anchor="b"/>
          <a:lstStyle>
            <a:lvl1pPr marL="0" indent="0">
              <a:buNone/>
              <a:defRPr sz="9500" b="1"/>
            </a:lvl1pPr>
            <a:lvl2pPr marL="1800271" indent="0">
              <a:buNone/>
              <a:defRPr sz="7900" b="1"/>
            </a:lvl2pPr>
            <a:lvl3pPr marL="3600541" indent="0">
              <a:buNone/>
              <a:defRPr sz="7100" b="1"/>
            </a:lvl3pPr>
            <a:lvl4pPr marL="5400812" indent="0">
              <a:buNone/>
              <a:defRPr sz="6300" b="1"/>
            </a:lvl4pPr>
            <a:lvl5pPr marL="7201083" indent="0">
              <a:buNone/>
              <a:defRPr sz="6300" b="1"/>
            </a:lvl5pPr>
            <a:lvl6pPr marL="9001354" indent="0">
              <a:buNone/>
              <a:defRPr sz="6300" b="1"/>
            </a:lvl6pPr>
            <a:lvl7pPr marL="10801624" indent="0">
              <a:buNone/>
              <a:defRPr sz="6300" b="1"/>
            </a:lvl7pPr>
            <a:lvl8pPr marL="12601895" indent="0">
              <a:buNone/>
              <a:defRPr sz="6300" b="1"/>
            </a:lvl8pPr>
            <a:lvl9pPr marL="14402166" indent="0">
              <a:buNone/>
              <a:defRPr sz="63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0463" y="8563067"/>
            <a:ext cx="15910345" cy="15557282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92208" y="6044152"/>
            <a:ext cx="15916594" cy="2518915"/>
          </a:xfrm>
        </p:spPr>
        <p:txBody>
          <a:bodyPr anchor="b"/>
          <a:lstStyle>
            <a:lvl1pPr marL="0" indent="0">
              <a:buNone/>
              <a:defRPr sz="9500" b="1"/>
            </a:lvl1pPr>
            <a:lvl2pPr marL="1800271" indent="0">
              <a:buNone/>
              <a:defRPr sz="7900" b="1"/>
            </a:lvl2pPr>
            <a:lvl3pPr marL="3600541" indent="0">
              <a:buNone/>
              <a:defRPr sz="7100" b="1"/>
            </a:lvl3pPr>
            <a:lvl4pPr marL="5400812" indent="0">
              <a:buNone/>
              <a:defRPr sz="6300" b="1"/>
            </a:lvl4pPr>
            <a:lvl5pPr marL="7201083" indent="0">
              <a:buNone/>
              <a:defRPr sz="6300" b="1"/>
            </a:lvl5pPr>
            <a:lvl6pPr marL="9001354" indent="0">
              <a:buNone/>
              <a:defRPr sz="6300" b="1"/>
            </a:lvl6pPr>
            <a:lvl7pPr marL="10801624" indent="0">
              <a:buNone/>
              <a:defRPr sz="6300" b="1"/>
            </a:lvl7pPr>
            <a:lvl8pPr marL="12601895" indent="0">
              <a:buNone/>
              <a:defRPr sz="6300" b="1"/>
            </a:lvl8pPr>
            <a:lvl9pPr marL="14402166" indent="0">
              <a:buNone/>
              <a:defRPr sz="63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92208" y="8563067"/>
            <a:ext cx="15916594" cy="15557282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B3A-2B1A-DB4A-883A-C51A0E2161E8}" type="datetimeFigureOut">
              <a:rPr lang="en-US" smtClean="0"/>
              <a:t>14-07-04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50F-A28F-624A-ACA3-8B1D1404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1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B3A-2B1A-DB4A-883A-C51A0E2161E8}" type="datetimeFigureOut">
              <a:rPr lang="en-US" smtClean="0"/>
              <a:t>14-07-04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50F-A28F-624A-ACA3-8B1D1404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5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B3A-2B1A-DB4A-883A-C51A0E2161E8}" type="datetimeFigureOut">
              <a:rPr lang="en-US" smtClean="0"/>
              <a:t>14-07-04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50F-A28F-624A-ACA3-8B1D1404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1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465" y="1075071"/>
            <a:ext cx="11846799" cy="4575303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8622" y="1075073"/>
            <a:ext cx="20130178" cy="23045278"/>
          </a:xfrm>
        </p:spPr>
        <p:txBody>
          <a:bodyPr/>
          <a:lstStyle>
            <a:lvl1pPr>
              <a:defRPr sz="12600"/>
            </a:lvl1pPr>
            <a:lvl2pPr>
              <a:defRPr sz="11000"/>
            </a:lvl2pPr>
            <a:lvl3pPr>
              <a:defRPr sz="95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465" y="5650376"/>
            <a:ext cx="11846799" cy="18469975"/>
          </a:xfrm>
        </p:spPr>
        <p:txBody>
          <a:bodyPr/>
          <a:lstStyle>
            <a:lvl1pPr marL="0" indent="0">
              <a:buNone/>
              <a:defRPr sz="5500"/>
            </a:lvl1pPr>
            <a:lvl2pPr marL="1800271" indent="0">
              <a:buNone/>
              <a:defRPr sz="4700"/>
            </a:lvl2pPr>
            <a:lvl3pPr marL="3600541" indent="0">
              <a:buNone/>
              <a:defRPr sz="3900"/>
            </a:lvl3pPr>
            <a:lvl4pPr marL="5400812" indent="0">
              <a:buNone/>
              <a:defRPr sz="3500"/>
            </a:lvl4pPr>
            <a:lvl5pPr marL="7201083" indent="0">
              <a:buNone/>
              <a:defRPr sz="3500"/>
            </a:lvl5pPr>
            <a:lvl6pPr marL="9001354" indent="0">
              <a:buNone/>
              <a:defRPr sz="3500"/>
            </a:lvl6pPr>
            <a:lvl7pPr marL="10801624" indent="0">
              <a:buNone/>
              <a:defRPr sz="3500"/>
            </a:lvl7pPr>
            <a:lvl8pPr marL="12601895" indent="0">
              <a:buNone/>
              <a:defRPr sz="3500"/>
            </a:lvl8pPr>
            <a:lvl9pPr marL="14402166" indent="0">
              <a:buNone/>
              <a:defRPr sz="35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B3A-2B1A-DB4A-883A-C51A0E2161E8}" type="datetimeFigureOut">
              <a:rPr lang="en-US" smtClean="0"/>
              <a:t>14-07-04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50F-A28F-624A-ACA3-8B1D1404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8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067" y="18901251"/>
            <a:ext cx="21605558" cy="2231400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58067" y="2412660"/>
            <a:ext cx="21605558" cy="16201073"/>
          </a:xfrm>
        </p:spPr>
        <p:txBody>
          <a:bodyPr/>
          <a:lstStyle>
            <a:lvl1pPr marL="0" indent="0">
              <a:buNone/>
              <a:defRPr sz="12600"/>
            </a:lvl1pPr>
            <a:lvl2pPr marL="1800271" indent="0">
              <a:buNone/>
              <a:defRPr sz="11000"/>
            </a:lvl2pPr>
            <a:lvl3pPr marL="3600541" indent="0">
              <a:buNone/>
              <a:defRPr sz="9500"/>
            </a:lvl3pPr>
            <a:lvl4pPr marL="5400812" indent="0">
              <a:buNone/>
              <a:defRPr sz="7900"/>
            </a:lvl4pPr>
            <a:lvl5pPr marL="7201083" indent="0">
              <a:buNone/>
              <a:defRPr sz="7900"/>
            </a:lvl5pPr>
            <a:lvl6pPr marL="9001354" indent="0">
              <a:buNone/>
              <a:defRPr sz="7900"/>
            </a:lvl6pPr>
            <a:lvl7pPr marL="10801624" indent="0">
              <a:buNone/>
              <a:defRPr sz="7900"/>
            </a:lvl7pPr>
            <a:lvl8pPr marL="12601895" indent="0">
              <a:buNone/>
              <a:defRPr sz="7900"/>
            </a:lvl8pPr>
            <a:lvl9pPr marL="14402166" indent="0">
              <a:buNone/>
              <a:defRPr sz="7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8067" y="21132651"/>
            <a:ext cx="21605558" cy="3168958"/>
          </a:xfrm>
        </p:spPr>
        <p:txBody>
          <a:bodyPr/>
          <a:lstStyle>
            <a:lvl1pPr marL="0" indent="0">
              <a:buNone/>
              <a:defRPr sz="5500"/>
            </a:lvl1pPr>
            <a:lvl2pPr marL="1800271" indent="0">
              <a:buNone/>
              <a:defRPr sz="4700"/>
            </a:lvl2pPr>
            <a:lvl3pPr marL="3600541" indent="0">
              <a:buNone/>
              <a:defRPr sz="3900"/>
            </a:lvl3pPr>
            <a:lvl4pPr marL="5400812" indent="0">
              <a:buNone/>
              <a:defRPr sz="3500"/>
            </a:lvl4pPr>
            <a:lvl5pPr marL="7201083" indent="0">
              <a:buNone/>
              <a:defRPr sz="3500"/>
            </a:lvl5pPr>
            <a:lvl6pPr marL="9001354" indent="0">
              <a:buNone/>
              <a:defRPr sz="3500"/>
            </a:lvl6pPr>
            <a:lvl7pPr marL="10801624" indent="0">
              <a:buNone/>
              <a:defRPr sz="3500"/>
            </a:lvl7pPr>
            <a:lvl8pPr marL="12601895" indent="0">
              <a:buNone/>
              <a:defRPr sz="3500"/>
            </a:lvl8pPr>
            <a:lvl9pPr marL="14402166" indent="0">
              <a:buNone/>
              <a:defRPr sz="35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B3A-2B1A-DB4A-883A-C51A0E2161E8}" type="datetimeFigureOut">
              <a:rPr lang="en-US" smtClean="0"/>
              <a:t>14-07-04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50F-A28F-624A-ACA3-8B1D1404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3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463" y="1081324"/>
            <a:ext cx="32408337" cy="4500298"/>
          </a:xfrm>
          <a:prstGeom prst="rect">
            <a:avLst/>
          </a:prstGeom>
        </p:spPr>
        <p:txBody>
          <a:bodyPr vert="horz" lIns="360054" tIns="180027" rIns="360054" bIns="180027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463" y="6300419"/>
            <a:ext cx="32408337" cy="17819932"/>
          </a:xfrm>
          <a:prstGeom prst="rect">
            <a:avLst/>
          </a:prstGeom>
        </p:spPr>
        <p:txBody>
          <a:bodyPr vert="horz" lIns="360054" tIns="180027" rIns="360054" bIns="180027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463" y="25026659"/>
            <a:ext cx="8402161" cy="1437595"/>
          </a:xfrm>
          <a:prstGeom prst="rect">
            <a:avLst/>
          </a:prstGeom>
        </p:spPr>
        <p:txBody>
          <a:bodyPr vert="horz" lIns="360054" tIns="180027" rIns="360054" bIns="180027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7B3A-2B1A-DB4A-883A-C51A0E2161E8}" type="datetimeFigureOut">
              <a:rPr lang="en-US" smtClean="0"/>
              <a:t>14-07-04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3165" y="25026659"/>
            <a:ext cx="11402933" cy="1437595"/>
          </a:xfrm>
          <a:prstGeom prst="rect">
            <a:avLst/>
          </a:prstGeom>
        </p:spPr>
        <p:txBody>
          <a:bodyPr vert="horz" lIns="360054" tIns="180027" rIns="360054" bIns="180027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06639" y="25026659"/>
            <a:ext cx="8402161" cy="1437595"/>
          </a:xfrm>
          <a:prstGeom prst="rect">
            <a:avLst/>
          </a:prstGeom>
        </p:spPr>
        <p:txBody>
          <a:bodyPr vert="horz" lIns="360054" tIns="180027" rIns="360054" bIns="180027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2D50F-A28F-624A-ACA3-8B1D1404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3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00271" rtl="0" eaLnBrk="1" latinLnBrk="0" hangingPunct="1">
        <a:spcBef>
          <a:spcPct val="0"/>
        </a:spcBef>
        <a:buNone/>
        <a:defRPr sz="1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203" indent="-1350203" algn="l" defTabSz="1800271" rtl="0" eaLnBrk="1" latinLnBrk="0" hangingPunct="1">
        <a:spcBef>
          <a:spcPct val="20000"/>
        </a:spcBef>
        <a:buFont typeface="Arial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2925440" indent="-1125169" algn="l" defTabSz="1800271" rtl="0" eaLnBrk="1" latinLnBrk="0" hangingPunct="1">
        <a:spcBef>
          <a:spcPct val="20000"/>
        </a:spcBef>
        <a:buFont typeface="Arial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2pPr>
      <a:lvl3pPr marL="4500677" indent="-900135" algn="l" defTabSz="1800271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948" indent="-900135" algn="l" defTabSz="1800271" rtl="0" eaLnBrk="1" latinLnBrk="0" hangingPunct="1">
        <a:spcBef>
          <a:spcPct val="20000"/>
        </a:spcBef>
        <a:buFont typeface="Arial"/>
        <a:buChar char="–"/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101218" indent="-900135" algn="l" defTabSz="1800271" rtl="0" eaLnBrk="1" latinLnBrk="0" hangingPunct="1">
        <a:spcBef>
          <a:spcPct val="20000"/>
        </a:spcBef>
        <a:buFont typeface="Arial"/>
        <a:buChar char="»"/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9901489" indent="-900135" algn="l" defTabSz="1800271" rtl="0" eaLnBrk="1" latinLnBrk="0" hangingPunct="1">
        <a:spcBef>
          <a:spcPct val="20000"/>
        </a:spcBef>
        <a:buFont typeface="Arial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1701760" indent="-900135" algn="l" defTabSz="1800271" rtl="0" eaLnBrk="1" latinLnBrk="0" hangingPunct="1">
        <a:spcBef>
          <a:spcPct val="20000"/>
        </a:spcBef>
        <a:buFont typeface="Arial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3502030" indent="-900135" algn="l" defTabSz="1800271" rtl="0" eaLnBrk="1" latinLnBrk="0" hangingPunct="1">
        <a:spcBef>
          <a:spcPct val="20000"/>
        </a:spcBef>
        <a:buFont typeface="Arial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5302301" indent="-900135" algn="l" defTabSz="1800271" rtl="0" eaLnBrk="1" latinLnBrk="0" hangingPunct="1">
        <a:spcBef>
          <a:spcPct val="20000"/>
        </a:spcBef>
        <a:buFont typeface="Arial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27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271" algn="l" defTabSz="180027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541" algn="l" defTabSz="180027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812" algn="l" defTabSz="180027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4pPr>
      <a:lvl5pPr marL="7201083" algn="l" defTabSz="180027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5pPr>
      <a:lvl6pPr marL="9001354" algn="l" defTabSz="180027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1624" algn="l" defTabSz="180027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1895" algn="l" defTabSz="180027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2166" algn="l" defTabSz="1800271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3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38711" y="414137"/>
            <a:ext cx="1501178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TBL 101 Workshop Planning Notes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7" descr="Screen shot 2014-02-17 at 12.4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7" y="2277124"/>
            <a:ext cx="9180738" cy="3866576"/>
          </a:xfrm>
          <a:prstGeom prst="rect">
            <a:avLst/>
          </a:prstGeom>
        </p:spPr>
      </p:pic>
      <p:pic>
        <p:nvPicPr>
          <p:cNvPr id="9" name="Picture 8" descr="Screen shot 2014-02-17 at 12.48.5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4"/>
          <a:stretch/>
        </p:blipFill>
        <p:spPr>
          <a:xfrm>
            <a:off x="13156621" y="5940512"/>
            <a:ext cx="4625344" cy="7749283"/>
          </a:xfrm>
          <a:prstGeom prst="rect">
            <a:avLst/>
          </a:prstGeom>
        </p:spPr>
      </p:pic>
      <p:pic>
        <p:nvPicPr>
          <p:cNvPr id="10" name="Picture 9" descr="Screen shot 2014-02-17 at 12.49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448" y="736557"/>
            <a:ext cx="16846011" cy="228078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Screen shot 2014-02-17 at 12.50.5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7" y="7297458"/>
            <a:ext cx="12236205" cy="15967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Screen shot 2014-02-17 at 9.51.50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74"/>
          <a:stretch/>
        </p:blipFill>
        <p:spPr>
          <a:xfrm>
            <a:off x="10480308" y="2514453"/>
            <a:ext cx="5805404" cy="2827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2838" y="24611153"/>
            <a:ext cx="1544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Question 10 of RAT usually generates appeals requests = teachable moment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61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16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Sibley</dc:creator>
  <cp:lastModifiedBy>James Sibley</cp:lastModifiedBy>
  <cp:revision>6</cp:revision>
  <dcterms:created xsi:type="dcterms:W3CDTF">2014-02-17T17:52:36Z</dcterms:created>
  <dcterms:modified xsi:type="dcterms:W3CDTF">2014-07-04T20:03:38Z</dcterms:modified>
</cp:coreProperties>
</file>