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78" d="100"/>
          <a:sy n="178" d="100"/>
        </p:scale>
        <p:origin x="-19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8CC23-F353-9643-A979-999459D211DB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A7A284-35CD-2E46-AB18-8DF42EF3C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589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Course Design Agenda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2DBF3-411A-8343-8549-75782DA2922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969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0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12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417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596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29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476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50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52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161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70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50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E3C08-A7F9-D743-A249-B9EBCAD36B4A}" type="datetimeFigureOut">
              <a:rPr lang="en-US" smtClean="0"/>
              <a:t>13-12-23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5BB18-E614-314D-A179-9F478260F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70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67574" y="6357209"/>
            <a:ext cx="1232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158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617" y="3507426"/>
            <a:ext cx="7772400" cy="423251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Introduction to Course Design</a:t>
            </a:r>
          </a:p>
          <a:p>
            <a:pPr algn="ctr"/>
            <a:endParaRPr lang="en-US" sz="2400" b="1" dirty="0">
              <a:solidFill>
                <a:schemeClr val="tx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Thursday January 9</a:t>
            </a:r>
          </a:p>
          <a:p>
            <a:pPr algn="ctr"/>
            <a:endParaRPr lang="en-US" sz="2400" b="1" dirty="0">
              <a:solidFill>
                <a:schemeClr val="tx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University of Alaska - Anchorage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305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617" y="521607"/>
            <a:ext cx="7772400" cy="423251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Course Design Agenda and Timeline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6820" y="1125287"/>
            <a:ext cx="7725673" cy="5144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b="1" dirty="0" smtClean="0"/>
              <a:t>SET</a:t>
            </a:r>
            <a:r>
              <a:rPr lang="en-US" sz="2000" dirty="0" smtClean="0"/>
              <a:t> (10 minutes)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b="1" dirty="0" smtClean="0"/>
              <a:t>BODY </a:t>
            </a:r>
            <a:r>
              <a:rPr lang="en-US" sz="2000" dirty="0" smtClean="0"/>
              <a:t>(160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Learning Theory TBL cycle (70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Course Design Process (80 minutes)</a:t>
            </a:r>
          </a:p>
          <a:p>
            <a:pPr marL="1200150" lvl="2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Situational Factors activity </a:t>
            </a:r>
          </a:p>
          <a:p>
            <a:pPr marL="1200150" lvl="2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Concrete Action activity </a:t>
            </a:r>
          </a:p>
          <a:p>
            <a:pPr marL="1200150" lvl="2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All My Content activity </a:t>
            </a:r>
          </a:p>
          <a:p>
            <a:pPr marL="1200150" lvl="2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Integrating Gallery walk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Questions (10 minutes)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b="1" dirty="0" smtClean="0"/>
              <a:t>CLOSE</a:t>
            </a:r>
            <a:r>
              <a:rPr lang="en-US" sz="2000" dirty="0" smtClean="0"/>
              <a:t> (10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Next steps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69113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nk_model_gre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90" y="1085172"/>
            <a:ext cx="7081472" cy="437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566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BL_backwards_desi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1300"/>
            <a:ext cx="9144000" cy="383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515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551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Macintosh PowerPoint</Application>
  <PresentationFormat>On-screen Show (4:3)</PresentationFormat>
  <Paragraphs>20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Univ. of British Columbia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Sibley</dc:creator>
  <cp:lastModifiedBy>James Sibley</cp:lastModifiedBy>
  <cp:revision>2</cp:revision>
  <dcterms:created xsi:type="dcterms:W3CDTF">2013-12-22T13:30:26Z</dcterms:created>
  <dcterms:modified xsi:type="dcterms:W3CDTF">2013-12-23T18:48:33Z</dcterms:modified>
</cp:coreProperties>
</file>