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328" r:id="rId2"/>
    <p:sldId id="329" r:id="rId3"/>
    <p:sldId id="33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76" d="100"/>
          <a:sy n="176" d="100"/>
        </p:scale>
        <p:origin x="-19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3DF91-4626-BF4F-9B9B-838A493A17F4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2DBF3-411A-8343-8549-75782DA292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726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90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337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2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95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5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46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85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399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5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054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230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BC02B-E9C3-0A49-A2D7-F4632EF285FF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425E7-23EB-0549-AB88-F203C94E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994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617" y="3507426"/>
            <a:ext cx="7772400" cy="423251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Learning more about Multiple-Choice Questions</a:t>
            </a:r>
          </a:p>
          <a:p>
            <a:pPr algn="ctr"/>
            <a:endParaRPr lang="en-US" sz="2400" b="1" dirty="0">
              <a:solidFill>
                <a:schemeClr val="bg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Friday January 10</a:t>
            </a:r>
          </a:p>
          <a:p>
            <a:pPr algn="ctr"/>
            <a:endParaRPr lang="en-US" sz="2400" b="1" dirty="0">
              <a:solidFill>
                <a:schemeClr val="bg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University of Alaska - Anchorage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155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617" y="733233"/>
            <a:ext cx="7772400" cy="423251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MCQ Workshop Agenda and Timeline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6820" y="1345519"/>
            <a:ext cx="7725673" cy="4221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SET (10 minutes)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MCQ TBL Cycle (90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Readings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RAP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Applications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Question Writing activity (40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Gallery walk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Questions (10 minutes)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CLOSE (10 minutes)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53401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" name="Group 1177"/>
          <p:cNvGraphicFramePr>
            <a:graphicFrameLocks noGrp="1"/>
          </p:cNvGraphicFramePr>
          <p:nvPr/>
        </p:nvGraphicFramePr>
        <p:xfrm>
          <a:off x="312964" y="365125"/>
          <a:ext cx="8569948" cy="6078433"/>
        </p:xfrm>
        <a:graphic>
          <a:graphicData uri="http://schemas.openxmlformats.org/drawingml/2006/table">
            <a:tbl>
              <a:tblPr/>
              <a:tblGrid>
                <a:gridCol w="542868"/>
                <a:gridCol w="960721"/>
                <a:gridCol w="983967"/>
                <a:gridCol w="1053987"/>
                <a:gridCol w="913379"/>
                <a:gridCol w="913379"/>
                <a:gridCol w="787230"/>
                <a:gridCol w="800837"/>
                <a:gridCol w="843359"/>
                <a:gridCol w="770221"/>
              </a:tblGrid>
              <a:tr h="310224">
                <a:tc gridSpan="10"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ITEM ANALYSIS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0224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Q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%  Correct of: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Discrim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Frequency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1148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#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Whole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  <a:p>
                      <a:pPr marL="0" marR="0" lvl="0" indent="0" algn="ctr" defTabSz="480695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Group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Upper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  <a:p>
                      <a:pPr marL="0" marR="0" lvl="0" indent="0" algn="ctr" defTabSz="480695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25%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Lower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  <a:cs typeface="Times New Roman" charset="0"/>
                      </a:endParaRPr>
                    </a:p>
                    <a:p>
                      <a:pPr marL="0" marR="0" lvl="0" indent="0" algn="ctr" defTabSz="480695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25%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A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B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C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D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E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97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56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.46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6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79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100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.41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68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77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56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.17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67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16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6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31060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40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59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15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.40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40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18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39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55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26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.43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54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14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6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22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.43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38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14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7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22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17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7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55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59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-.06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27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54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7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100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.41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57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67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.22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25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56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6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10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99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100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96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.18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96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73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92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44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.46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72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18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31060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12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100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100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100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.00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98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57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37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.20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18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42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9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16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14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74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48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.38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73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6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6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330729"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15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89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87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74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.14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5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4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87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8069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L="85841" marR="85841" marT="50074" marB="5007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1617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243</Words>
  <Application>Microsoft Macintosh PowerPoint</Application>
  <PresentationFormat>On-screen Show (4:3)</PresentationFormat>
  <Paragraphs>182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UBC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Sibley</dc:creator>
  <cp:lastModifiedBy>James Sibley</cp:lastModifiedBy>
  <cp:revision>36</cp:revision>
  <dcterms:created xsi:type="dcterms:W3CDTF">2013-12-04T17:21:54Z</dcterms:created>
  <dcterms:modified xsi:type="dcterms:W3CDTF">2013-12-23T18:50:12Z</dcterms:modified>
</cp:coreProperties>
</file>