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7" r:id="rId2"/>
    <p:sldId id="360" r:id="rId3"/>
    <p:sldId id="268" r:id="rId4"/>
    <p:sldId id="359" r:id="rId5"/>
    <p:sldId id="358" r:id="rId6"/>
    <p:sldId id="282" r:id="rId7"/>
    <p:sldId id="361" r:id="rId8"/>
    <p:sldId id="331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9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80A58-7F6A-3043-9798-D59009E5D89A}" type="datetimeFigureOut">
              <a:rPr lang="en-US" smtClean="0"/>
              <a:t>15-11-08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5410A-0716-5149-9855-FD44AFECD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04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Magic of the readiness assurance process</a:t>
            </a:r>
          </a:p>
          <a:p>
            <a:endParaRPr lang="en-US" dirty="0" smtClean="0"/>
          </a:p>
          <a:p>
            <a:r>
              <a:rPr lang="en-US" dirty="0" smtClean="0"/>
              <a:t>Bob</a:t>
            </a:r>
            <a:r>
              <a:rPr lang="en-US" baseline="0" dirty="0" smtClean="0"/>
              <a:t> Philpot – South University – “the RAP is about identifying the 10-15% of the content I actually need to talk to students about”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BCEFD-22E5-B64A-B856-E238B54935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3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DCCE-E099-8A4B-B9AC-5941DBACC1D3}" type="datetimeFigureOut">
              <a:rPr lang="en-US" smtClean="0"/>
              <a:t>15-11-08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4724-4F5A-4C4B-BA37-4383E8BA2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DCCE-E099-8A4B-B9AC-5941DBACC1D3}" type="datetimeFigureOut">
              <a:rPr lang="en-US" smtClean="0"/>
              <a:t>15-11-08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4724-4F5A-4C4B-BA37-4383E8BA2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6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DCCE-E099-8A4B-B9AC-5941DBACC1D3}" type="datetimeFigureOut">
              <a:rPr lang="en-US" smtClean="0"/>
              <a:t>15-11-08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4724-4F5A-4C4B-BA37-4383E8BA2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7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DCCE-E099-8A4B-B9AC-5941DBACC1D3}" type="datetimeFigureOut">
              <a:rPr lang="en-US" smtClean="0"/>
              <a:t>15-11-08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4724-4F5A-4C4B-BA37-4383E8BA2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DCCE-E099-8A4B-B9AC-5941DBACC1D3}" type="datetimeFigureOut">
              <a:rPr lang="en-US" smtClean="0"/>
              <a:t>15-11-08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4724-4F5A-4C4B-BA37-4383E8BA2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2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DCCE-E099-8A4B-B9AC-5941DBACC1D3}" type="datetimeFigureOut">
              <a:rPr lang="en-US" smtClean="0"/>
              <a:t>15-11-08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4724-4F5A-4C4B-BA37-4383E8BA2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5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DCCE-E099-8A4B-B9AC-5941DBACC1D3}" type="datetimeFigureOut">
              <a:rPr lang="en-US" smtClean="0"/>
              <a:t>15-11-08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4724-4F5A-4C4B-BA37-4383E8BA2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9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DCCE-E099-8A4B-B9AC-5941DBACC1D3}" type="datetimeFigureOut">
              <a:rPr lang="en-US" smtClean="0"/>
              <a:t>15-11-08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4724-4F5A-4C4B-BA37-4383E8BA2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52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DCCE-E099-8A4B-B9AC-5941DBACC1D3}" type="datetimeFigureOut">
              <a:rPr lang="en-US" smtClean="0"/>
              <a:t>15-11-08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4724-4F5A-4C4B-BA37-4383E8BA2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4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DCCE-E099-8A4B-B9AC-5941DBACC1D3}" type="datetimeFigureOut">
              <a:rPr lang="en-US" smtClean="0"/>
              <a:t>15-11-08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4724-4F5A-4C4B-BA37-4383E8BA2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57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DCCE-E099-8A4B-B9AC-5941DBACC1D3}" type="datetimeFigureOut">
              <a:rPr lang="en-US" smtClean="0"/>
              <a:t>15-11-08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4724-4F5A-4C4B-BA37-4383E8BA2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8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EDCCE-E099-8A4B-B9AC-5941DBACC1D3}" type="datetimeFigureOut">
              <a:rPr lang="en-US" smtClean="0"/>
              <a:t>15-11-08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04724-4F5A-4C4B-BA37-4383E8BA2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2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2-02 at 2.25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276" y="876857"/>
            <a:ext cx="3465110" cy="44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2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.png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56" y="487947"/>
            <a:ext cx="8039100" cy="612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8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 individ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63" y="680733"/>
            <a:ext cx="7184189" cy="529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52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 grou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68" y="814137"/>
            <a:ext cx="5486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09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2-03 at 9.31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003" y="650083"/>
            <a:ext cx="3935082" cy="46734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069" y="5510588"/>
            <a:ext cx="3122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IF-AT’s </a:t>
            </a:r>
            <a:r>
              <a:rPr lang="en-US" dirty="0" err="1" smtClean="0"/>
              <a:t>www.epstienducation.com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556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7367" y="4753855"/>
            <a:ext cx="5072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Appeals Process – written scholarly argument, only from teams, and only considered after class – must provide specific evidence – only team that appeals benefits when appeal is accepted</a:t>
            </a:r>
            <a:endParaRPr lang="en-US" b="1" dirty="0"/>
          </a:p>
        </p:txBody>
      </p:sp>
      <p:pic>
        <p:nvPicPr>
          <p:cNvPr id="3" name="Picture 2" descr="Screen shot 2013-12-03 at 9.32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775" y="1248264"/>
            <a:ext cx="5079895" cy="314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21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7-11 at 1.29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78" y="517435"/>
            <a:ext cx="7996321" cy="55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8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1-27 at 1.02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97" y="990599"/>
            <a:ext cx="6552718" cy="448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87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2-02 at 2.27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54" y="740792"/>
            <a:ext cx="7818043" cy="362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57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71</Words>
  <Application>Microsoft Macintosh PowerPoint</Application>
  <PresentationFormat>On-screen Show (4:3)</PresentationFormat>
  <Paragraphs>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Univ. of British Columbia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Sibley</dc:creator>
  <cp:lastModifiedBy>Jim Sibley</cp:lastModifiedBy>
  <cp:revision>16</cp:revision>
  <dcterms:created xsi:type="dcterms:W3CDTF">2013-12-22T13:27:54Z</dcterms:created>
  <dcterms:modified xsi:type="dcterms:W3CDTF">2015-11-08T18:10:47Z</dcterms:modified>
</cp:coreProperties>
</file>