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88" d="100"/>
          <a:sy n="188" d="100"/>
        </p:scale>
        <p:origin x="-10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C07E02-90C8-F34E-A6C7-6354A6E7FB20}" type="doc">
      <dgm:prSet loTypeId="urn:microsoft.com/office/officeart/2005/8/layout/cycle7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A3201C-4CB5-964B-BB0C-FF9AB974DFA4}">
      <dgm:prSet phldrT="[Text]"/>
      <dgm:spPr>
        <a:solidFill>
          <a:schemeClr val="bg1"/>
        </a:solidFill>
        <a:ln w="38100">
          <a:solidFill>
            <a:schemeClr val="tx1"/>
          </a:solidFill>
        </a:ln>
        <a:effectLst/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Goals </a:t>
          </a:r>
        </a:p>
        <a:p>
          <a:r>
            <a:rPr lang="en-US" b="1" dirty="0" smtClean="0">
              <a:solidFill>
                <a:schemeClr val="tx1"/>
              </a:solidFill>
            </a:rPr>
            <a:t>Outcomes</a:t>
          </a:r>
          <a:endParaRPr lang="en-US" b="1" dirty="0">
            <a:solidFill>
              <a:schemeClr val="tx1"/>
            </a:solidFill>
          </a:endParaRPr>
        </a:p>
      </dgm:t>
    </dgm:pt>
    <dgm:pt modelId="{CA784F58-571A-D547-A461-AE78DC15A6C9}" type="parTrans" cxnId="{AFDF68D0-B662-A045-B641-69B4B4299697}">
      <dgm:prSet/>
      <dgm:spPr/>
      <dgm:t>
        <a:bodyPr/>
        <a:lstStyle/>
        <a:p>
          <a:endParaRPr lang="en-US"/>
        </a:p>
      </dgm:t>
    </dgm:pt>
    <dgm:pt modelId="{349516E7-C41F-C54B-B5C1-C4E0DBB51E63}" type="sibTrans" cxnId="{AFDF68D0-B662-A045-B641-69B4B4299697}">
      <dgm:prSet/>
      <dgm:spPr>
        <a:solidFill>
          <a:srgbClr val="000000"/>
        </a:solidFill>
      </dgm:spPr>
      <dgm:t>
        <a:bodyPr/>
        <a:lstStyle/>
        <a:p>
          <a:endParaRPr lang="en-US"/>
        </a:p>
      </dgm:t>
    </dgm:pt>
    <dgm:pt modelId="{2ADC47BE-677F-A640-97A5-4D8154EE5362}">
      <dgm:prSet phldrT="[Text]"/>
      <dgm:spPr>
        <a:solidFill>
          <a:schemeClr val="bg1"/>
        </a:solidFill>
        <a:ln w="38100">
          <a:solidFill>
            <a:schemeClr val="tx1"/>
          </a:solidFill>
        </a:ln>
        <a:effectLst/>
      </dgm:spPr>
      <dgm:t>
        <a:bodyPr/>
        <a:lstStyle/>
        <a:p>
          <a:r>
            <a:rPr lang="en-US" b="1" dirty="0" smtClean="0">
              <a:solidFill>
                <a:srgbClr val="000000"/>
              </a:solidFill>
            </a:rPr>
            <a:t>Assessment Feedback</a:t>
          </a:r>
          <a:endParaRPr lang="en-US" b="1" dirty="0">
            <a:solidFill>
              <a:srgbClr val="000000"/>
            </a:solidFill>
          </a:endParaRPr>
        </a:p>
      </dgm:t>
    </dgm:pt>
    <dgm:pt modelId="{D649EBB8-FA95-2844-A0DC-D12C52CDCD22}" type="parTrans" cxnId="{15A36902-F1CF-624E-93B5-9B5CCF146515}">
      <dgm:prSet/>
      <dgm:spPr/>
      <dgm:t>
        <a:bodyPr/>
        <a:lstStyle/>
        <a:p>
          <a:endParaRPr lang="en-US"/>
        </a:p>
      </dgm:t>
    </dgm:pt>
    <dgm:pt modelId="{6AA03AAF-D097-A645-A2B0-24C49587DD6C}" type="sibTrans" cxnId="{15A36902-F1CF-624E-93B5-9B5CCF146515}">
      <dgm:prSet/>
      <dgm:spPr>
        <a:solidFill>
          <a:srgbClr val="000000"/>
        </a:solidFill>
      </dgm:spPr>
      <dgm:t>
        <a:bodyPr/>
        <a:lstStyle/>
        <a:p>
          <a:endParaRPr lang="en-US"/>
        </a:p>
      </dgm:t>
    </dgm:pt>
    <dgm:pt modelId="{800713C0-E85A-BD49-8756-7BEFEF5E5737}">
      <dgm:prSet phldrT="[Text]"/>
      <dgm:spPr>
        <a:solidFill>
          <a:schemeClr val="bg1"/>
        </a:solidFill>
        <a:ln w="38100">
          <a:solidFill>
            <a:schemeClr val="tx1"/>
          </a:solidFill>
        </a:ln>
      </dgm:spPr>
      <dgm:t>
        <a:bodyPr/>
        <a:lstStyle/>
        <a:p>
          <a:r>
            <a:rPr lang="en-US" b="1" dirty="0" smtClean="0">
              <a:solidFill>
                <a:srgbClr val="000000"/>
              </a:solidFill>
            </a:rPr>
            <a:t>Teaching and Learning Activities</a:t>
          </a:r>
          <a:endParaRPr lang="en-US" b="1" dirty="0">
            <a:solidFill>
              <a:srgbClr val="000000"/>
            </a:solidFill>
          </a:endParaRPr>
        </a:p>
      </dgm:t>
    </dgm:pt>
    <dgm:pt modelId="{9FB6F02F-2D8F-CA4E-BC50-4C08004744E6}" type="parTrans" cxnId="{CC6F55B2-9CAB-4B42-872B-E4D20C30C6D0}">
      <dgm:prSet/>
      <dgm:spPr/>
      <dgm:t>
        <a:bodyPr/>
        <a:lstStyle/>
        <a:p>
          <a:endParaRPr lang="en-US"/>
        </a:p>
      </dgm:t>
    </dgm:pt>
    <dgm:pt modelId="{C9B9A999-ED3F-8E4C-A6EF-874046163742}" type="sibTrans" cxnId="{CC6F55B2-9CAB-4B42-872B-E4D20C30C6D0}">
      <dgm:prSet/>
      <dgm:spPr>
        <a:solidFill>
          <a:schemeClr val="tx1"/>
        </a:solidFill>
      </dgm:spPr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5AE05FEF-A7EC-8D43-B56D-4ECEDF6AB875}" type="pres">
      <dgm:prSet presAssocID="{87C07E02-90C8-F34E-A6C7-6354A6E7FB2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028F69A-CA3F-5542-A8CC-C58D7A168154}" type="pres">
      <dgm:prSet presAssocID="{6AA3201C-4CB5-964B-BB0C-FF9AB974DFA4}" presName="node" presStyleLbl="node1" presStyleIdx="0" presStyleCnt="3" custRadScaleRad="44097" custRadScaleInc="20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036320-6FA2-7246-B67E-93BBEA4AE373}" type="pres">
      <dgm:prSet presAssocID="{349516E7-C41F-C54B-B5C1-C4E0DBB51E63}" presName="sibTrans" presStyleLbl="sibTrans2D1" presStyleIdx="0" presStyleCnt="3"/>
      <dgm:spPr/>
      <dgm:t>
        <a:bodyPr/>
        <a:lstStyle/>
        <a:p>
          <a:endParaRPr lang="en-US"/>
        </a:p>
      </dgm:t>
    </dgm:pt>
    <dgm:pt modelId="{71CA0BFE-8255-6049-ADE6-5DC27D012853}" type="pres">
      <dgm:prSet presAssocID="{349516E7-C41F-C54B-B5C1-C4E0DBB51E63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F255120A-9FFC-0B4E-A69B-48994307D063}" type="pres">
      <dgm:prSet presAssocID="{2ADC47BE-677F-A640-97A5-4D8154EE5362}" presName="node" presStyleLbl="node1" presStyleIdx="1" presStyleCnt="3" custScaleX="115840" custRadScaleRad="93704" custRadScaleInc="38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208BFB-4B56-3A43-B6DF-EA80D533AE51}" type="pres">
      <dgm:prSet presAssocID="{6AA03AAF-D097-A645-A2B0-24C49587DD6C}" presName="sibTrans" presStyleLbl="sibTrans2D1" presStyleIdx="1" presStyleCnt="3"/>
      <dgm:spPr/>
      <dgm:t>
        <a:bodyPr/>
        <a:lstStyle/>
        <a:p>
          <a:endParaRPr lang="en-US"/>
        </a:p>
      </dgm:t>
    </dgm:pt>
    <dgm:pt modelId="{A5BFE629-DFC5-8747-BCA5-D9271A79FC0E}" type="pres">
      <dgm:prSet presAssocID="{6AA03AAF-D097-A645-A2B0-24C49587DD6C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3F5787CD-C409-F744-BB37-FABBB7483C35}" type="pres">
      <dgm:prSet presAssocID="{800713C0-E85A-BD49-8756-7BEFEF5E5737}" presName="node" presStyleLbl="node1" presStyleIdx="2" presStyleCnt="3" custScaleX="111313" custRadScaleRad="95065" custRadScaleInc="-29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4E8576-FC57-D547-AE17-CCAD354AD8A4}" type="pres">
      <dgm:prSet presAssocID="{C9B9A999-ED3F-8E4C-A6EF-874046163742}" presName="sibTrans" presStyleLbl="sibTrans2D1" presStyleIdx="2" presStyleCnt="3"/>
      <dgm:spPr/>
      <dgm:t>
        <a:bodyPr/>
        <a:lstStyle/>
        <a:p>
          <a:endParaRPr lang="en-US"/>
        </a:p>
      </dgm:t>
    </dgm:pt>
    <dgm:pt modelId="{32E0A898-0AFB-E444-A0AA-173C26A03EDD}" type="pres">
      <dgm:prSet presAssocID="{C9B9A999-ED3F-8E4C-A6EF-874046163742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C1401DBA-9DA0-4846-AD73-10638035FF4F}" type="presOf" srcId="{C9B9A999-ED3F-8E4C-A6EF-874046163742}" destId="{2E4E8576-FC57-D547-AE17-CCAD354AD8A4}" srcOrd="0" destOrd="0" presId="urn:microsoft.com/office/officeart/2005/8/layout/cycle7"/>
    <dgm:cxn modelId="{C40DD231-8F32-F043-8629-4A3BB9642E88}" type="presOf" srcId="{87C07E02-90C8-F34E-A6C7-6354A6E7FB20}" destId="{5AE05FEF-A7EC-8D43-B56D-4ECEDF6AB875}" srcOrd="0" destOrd="0" presId="urn:microsoft.com/office/officeart/2005/8/layout/cycle7"/>
    <dgm:cxn modelId="{4D598490-D564-FC40-9BA9-6B2F60922146}" type="presOf" srcId="{800713C0-E85A-BD49-8756-7BEFEF5E5737}" destId="{3F5787CD-C409-F744-BB37-FABBB7483C35}" srcOrd="0" destOrd="0" presId="urn:microsoft.com/office/officeart/2005/8/layout/cycle7"/>
    <dgm:cxn modelId="{AFDF68D0-B662-A045-B641-69B4B4299697}" srcId="{87C07E02-90C8-F34E-A6C7-6354A6E7FB20}" destId="{6AA3201C-4CB5-964B-BB0C-FF9AB974DFA4}" srcOrd="0" destOrd="0" parTransId="{CA784F58-571A-D547-A461-AE78DC15A6C9}" sibTransId="{349516E7-C41F-C54B-B5C1-C4E0DBB51E63}"/>
    <dgm:cxn modelId="{FC9CD514-9FDC-0C49-85D3-CE26897C33FA}" type="presOf" srcId="{349516E7-C41F-C54B-B5C1-C4E0DBB51E63}" destId="{71CA0BFE-8255-6049-ADE6-5DC27D012853}" srcOrd="1" destOrd="0" presId="urn:microsoft.com/office/officeart/2005/8/layout/cycle7"/>
    <dgm:cxn modelId="{65B8D29D-5978-E64E-A93E-5B76A806F614}" type="presOf" srcId="{349516E7-C41F-C54B-B5C1-C4E0DBB51E63}" destId="{4E036320-6FA2-7246-B67E-93BBEA4AE373}" srcOrd="0" destOrd="0" presId="urn:microsoft.com/office/officeart/2005/8/layout/cycle7"/>
    <dgm:cxn modelId="{F9C04C3B-6B8E-7049-9EC9-76AC013EE9A0}" type="presOf" srcId="{6AA03AAF-D097-A645-A2B0-24C49587DD6C}" destId="{2F208BFB-4B56-3A43-B6DF-EA80D533AE51}" srcOrd="0" destOrd="0" presId="urn:microsoft.com/office/officeart/2005/8/layout/cycle7"/>
    <dgm:cxn modelId="{E83E4557-6BAF-9644-92E1-F414BC4F3B43}" type="presOf" srcId="{C9B9A999-ED3F-8E4C-A6EF-874046163742}" destId="{32E0A898-0AFB-E444-A0AA-173C26A03EDD}" srcOrd="1" destOrd="0" presId="urn:microsoft.com/office/officeart/2005/8/layout/cycle7"/>
    <dgm:cxn modelId="{15A36902-F1CF-624E-93B5-9B5CCF146515}" srcId="{87C07E02-90C8-F34E-A6C7-6354A6E7FB20}" destId="{2ADC47BE-677F-A640-97A5-4D8154EE5362}" srcOrd="1" destOrd="0" parTransId="{D649EBB8-FA95-2844-A0DC-D12C52CDCD22}" sibTransId="{6AA03AAF-D097-A645-A2B0-24C49587DD6C}"/>
    <dgm:cxn modelId="{9D4C2209-B62A-6843-AF50-6879D94AF7D3}" type="presOf" srcId="{6AA03AAF-D097-A645-A2B0-24C49587DD6C}" destId="{A5BFE629-DFC5-8747-BCA5-D9271A79FC0E}" srcOrd="1" destOrd="0" presId="urn:microsoft.com/office/officeart/2005/8/layout/cycle7"/>
    <dgm:cxn modelId="{CC6F55B2-9CAB-4B42-872B-E4D20C30C6D0}" srcId="{87C07E02-90C8-F34E-A6C7-6354A6E7FB20}" destId="{800713C0-E85A-BD49-8756-7BEFEF5E5737}" srcOrd="2" destOrd="0" parTransId="{9FB6F02F-2D8F-CA4E-BC50-4C08004744E6}" sibTransId="{C9B9A999-ED3F-8E4C-A6EF-874046163742}"/>
    <dgm:cxn modelId="{18011930-3B64-8149-845F-40D812EF10BC}" type="presOf" srcId="{2ADC47BE-677F-A640-97A5-4D8154EE5362}" destId="{F255120A-9FFC-0B4E-A69B-48994307D063}" srcOrd="0" destOrd="0" presId="urn:microsoft.com/office/officeart/2005/8/layout/cycle7"/>
    <dgm:cxn modelId="{E80DE38F-EC97-FA42-9CD8-01EEA52F8148}" type="presOf" srcId="{6AA3201C-4CB5-964B-BB0C-FF9AB974DFA4}" destId="{2028F69A-CA3F-5542-A8CC-C58D7A168154}" srcOrd="0" destOrd="0" presId="urn:microsoft.com/office/officeart/2005/8/layout/cycle7"/>
    <dgm:cxn modelId="{1578773B-F9BD-1C40-9217-546D1C728100}" type="presParOf" srcId="{5AE05FEF-A7EC-8D43-B56D-4ECEDF6AB875}" destId="{2028F69A-CA3F-5542-A8CC-C58D7A168154}" srcOrd="0" destOrd="0" presId="urn:microsoft.com/office/officeart/2005/8/layout/cycle7"/>
    <dgm:cxn modelId="{145763A8-F0BB-024E-9BD4-F4D12D0A4CA1}" type="presParOf" srcId="{5AE05FEF-A7EC-8D43-B56D-4ECEDF6AB875}" destId="{4E036320-6FA2-7246-B67E-93BBEA4AE373}" srcOrd="1" destOrd="0" presId="urn:microsoft.com/office/officeart/2005/8/layout/cycle7"/>
    <dgm:cxn modelId="{5B29A263-84B4-0D40-8450-8DCBD2C46967}" type="presParOf" srcId="{4E036320-6FA2-7246-B67E-93BBEA4AE373}" destId="{71CA0BFE-8255-6049-ADE6-5DC27D012853}" srcOrd="0" destOrd="0" presId="urn:microsoft.com/office/officeart/2005/8/layout/cycle7"/>
    <dgm:cxn modelId="{E84283F0-7E60-D546-937E-933B8CB93CE1}" type="presParOf" srcId="{5AE05FEF-A7EC-8D43-B56D-4ECEDF6AB875}" destId="{F255120A-9FFC-0B4E-A69B-48994307D063}" srcOrd="2" destOrd="0" presId="urn:microsoft.com/office/officeart/2005/8/layout/cycle7"/>
    <dgm:cxn modelId="{78A2BB05-1137-7B44-9F5D-4DB2885D8A3E}" type="presParOf" srcId="{5AE05FEF-A7EC-8D43-B56D-4ECEDF6AB875}" destId="{2F208BFB-4B56-3A43-B6DF-EA80D533AE51}" srcOrd="3" destOrd="0" presId="urn:microsoft.com/office/officeart/2005/8/layout/cycle7"/>
    <dgm:cxn modelId="{D87B0FC7-3563-0E4B-A221-9750488EC69D}" type="presParOf" srcId="{2F208BFB-4B56-3A43-B6DF-EA80D533AE51}" destId="{A5BFE629-DFC5-8747-BCA5-D9271A79FC0E}" srcOrd="0" destOrd="0" presId="urn:microsoft.com/office/officeart/2005/8/layout/cycle7"/>
    <dgm:cxn modelId="{CD2D1630-FE0C-F04A-A18B-31320B9426D5}" type="presParOf" srcId="{5AE05FEF-A7EC-8D43-B56D-4ECEDF6AB875}" destId="{3F5787CD-C409-F744-BB37-FABBB7483C35}" srcOrd="4" destOrd="0" presId="urn:microsoft.com/office/officeart/2005/8/layout/cycle7"/>
    <dgm:cxn modelId="{D9DEB50E-CCBB-2C47-9F5B-DD4B8189A5DA}" type="presParOf" srcId="{5AE05FEF-A7EC-8D43-B56D-4ECEDF6AB875}" destId="{2E4E8576-FC57-D547-AE17-CCAD354AD8A4}" srcOrd="5" destOrd="0" presId="urn:microsoft.com/office/officeart/2005/8/layout/cycle7"/>
    <dgm:cxn modelId="{166C09A0-63EF-8F46-81E3-7D20CF071167}" type="presParOf" srcId="{2E4E8576-FC57-D547-AE17-CCAD354AD8A4}" destId="{32E0A898-0AFB-E444-A0AA-173C26A03EDD}" srcOrd="0" destOrd="0" presId="urn:microsoft.com/office/officeart/2005/8/layout/cycle7"/>
  </dgm:cxnLst>
  <dgm:bg>
    <a:solidFill>
      <a:schemeClr val="bg1"/>
    </a:solidFill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C07E02-90C8-F34E-A6C7-6354A6E7FB20}" type="doc">
      <dgm:prSet loTypeId="urn:microsoft.com/office/officeart/2005/8/layout/cycle7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A3201C-4CB5-964B-BB0C-FF9AB974DFA4}">
      <dgm:prSet phldrT="[Text]"/>
      <dgm:spPr>
        <a:solidFill>
          <a:schemeClr val="bg1"/>
        </a:solidFill>
        <a:ln w="38100">
          <a:solidFill>
            <a:schemeClr val="tx1"/>
          </a:solidFill>
        </a:ln>
        <a:effectLst/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Goals </a:t>
          </a:r>
        </a:p>
        <a:p>
          <a:r>
            <a:rPr lang="en-US" b="1" dirty="0" smtClean="0">
              <a:solidFill>
                <a:schemeClr val="tx1"/>
              </a:solidFill>
            </a:rPr>
            <a:t>Outcomes</a:t>
          </a:r>
          <a:endParaRPr lang="en-US" b="1" dirty="0">
            <a:solidFill>
              <a:schemeClr val="tx1"/>
            </a:solidFill>
          </a:endParaRPr>
        </a:p>
      </dgm:t>
    </dgm:pt>
    <dgm:pt modelId="{CA784F58-571A-D547-A461-AE78DC15A6C9}" type="parTrans" cxnId="{AFDF68D0-B662-A045-B641-69B4B4299697}">
      <dgm:prSet/>
      <dgm:spPr/>
      <dgm:t>
        <a:bodyPr/>
        <a:lstStyle/>
        <a:p>
          <a:endParaRPr lang="en-US"/>
        </a:p>
      </dgm:t>
    </dgm:pt>
    <dgm:pt modelId="{349516E7-C41F-C54B-B5C1-C4E0DBB51E63}" type="sibTrans" cxnId="{AFDF68D0-B662-A045-B641-69B4B4299697}">
      <dgm:prSet/>
      <dgm:spPr>
        <a:solidFill>
          <a:srgbClr val="000000"/>
        </a:solidFill>
      </dgm:spPr>
      <dgm:t>
        <a:bodyPr/>
        <a:lstStyle/>
        <a:p>
          <a:endParaRPr lang="en-US"/>
        </a:p>
      </dgm:t>
    </dgm:pt>
    <dgm:pt modelId="{2ADC47BE-677F-A640-97A5-4D8154EE5362}">
      <dgm:prSet phldrT="[Text]"/>
      <dgm:spPr>
        <a:solidFill>
          <a:schemeClr val="bg1"/>
        </a:solidFill>
        <a:ln w="38100">
          <a:solidFill>
            <a:schemeClr val="tx1"/>
          </a:solidFill>
        </a:ln>
        <a:effectLst/>
      </dgm:spPr>
      <dgm:t>
        <a:bodyPr/>
        <a:lstStyle/>
        <a:p>
          <a:r>
            <a:rPr lang="en-US" b="1" dirty="0" smtClean="0">
              <a:solidFill>
                <a:srgbClr val="000000"/>
              </a:solidFill>
            </a:rPr>
            <a:t>Assessment Feedback</a:t>
          </a:r>
          <a:endParaRPr lang="en-US" b="1" dirty="0">
            <a:solidFill>
              <a:srgbClr val="000000"/>
            </a:solidFill>
          </a:endParaRPr>
        </a:p>
      </dgm:t>
    </dgm:pt>
    <dgm:pt modelId="{D649EBB8-FA95-2844-A0DC-D12C52CDCD22}" type="parTrans" cxnId="{15A36902-F1CF-624E-93B5-9B5CCF146515}">
      <dgm:prSet/>
      <dgm:spPr/>
      <dgm:t>
        <a:bodyPr/>
        <a:lstStyle/>
        <a:p>
          <a:endParaRPr lang="en-US"/>
        </a:p>
      </dgm:t>
    </dgm:pt>
    <dgm:pt modelId="{6AA03AAF-D097-A645-A2B0-24C49587DD6C}" type="sibTrans" cxnId="{15A36902-F1CF-624E-93B5-9B5CCF146515}">
      <dgm:prSet/>
      <dgm:spPr>
        <a:solidFill>
          <a:srgbClr val="000000"/>
        </a:solidFill>
      </dgm:spPr>
      <dgm:t>
        <a:bodyPr/>
        <a:lstStyle/>
        <a:p>
          <a:endParaRPr lang="en-US"/>
        </a:p>
      </dgm:t>
    </dgm:pt>
    <dgm:pt modelId="{800713C0-E85A-BD49-8756-7BEFEF5E5737}">
      <dgm:prSet phldrT="[Text]"/>
      <dgm:spPr>
        <a:solidFill>
          <a:schemeClr val="bg1"/>
        </a:solidFill>
        <a:ln w="38100">
          <a:solidFill>
            <a:schemeClr val="tx1"/>
          </a:solidFill>
        </a:ln>
      </dgm:spPr>
      <dgm:t>
        <a:bodyPr/>
        <a:lstStyle/>
        <a:p>
          <a:r>
            <a:rPr lang="en-US" b="1" dirty="0" smtClean="0">
              <a:solidFill>
                <a:srgbClr val="000000"/>
              </a:solidFill>
            </a:rPr>
            <a:t>Teaching and Learning Activities</a:t>
          </a:r>
          <a:endParaRPr lang="en-US" b="1" dirty="0">
            <a:solidFill>
              <a:srgbClr val="000000"/>
            </a:solidFill>
          </a:endParaRPr>
        </a:p>
      </dgm:t>
    </dgm:pt>
    <dgm:pt modelId="{9FB6F02F-2D8F-CA4E-BC50-4C08004744E6}" type="parTrans" cxnId="{CC6F55B2-9CAB-4B42-872B-E4D20C30C6D0}">
      <dgm:prSet/>
      <dgm:spPr/>
      <dgm:t>
        <a:bodyPr/>
        <a:lstStyle/>
        <a:p>
          <a:endParaRPr lang="en-US"/>
        </a:p>
      </dgm:t>
    </dgm:pt>
    <dgm:pt modelId="{C9B9A999-ED3F-8E4C-A6EF-874046163742}" type="sibTrans" cxnId="{CC6F55B2-9CAB-4B42-872B-E4D20C30C6D0}">
      <dgm:prSet/>
      <dgm:spPr>
        <a:solidFill>
          <a:schemeClr val="tx1"/>
        </a:solidFill>
      </dgm:spPr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5AE05FEF-A7EC-8D43-B56D-4ECEDF6AB875}" type="pres">
      <dgm:prSet presAssocID="{87C07E02-90C8-F34E-A6C7-6354A6E7FB2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028F69A-CA3F-5542-A8CC-C58D7A168154}" type="pres">
      <dgm:prSet presAssocID="{6AA3201C-4CB5-964B-BB0C-FF9AB974DFA4}" presName="node" presStyleLbl="node1" presStyleIdx="0" presStyleCnt="3" custRadScaleRad="44097" custRadScaleInc="20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036320-6FA2-7246-B67E-93BBEA4AE373}" type="pres">
      <dgm:prSet presAssocID="{349516E7-C41F-C54B-B5C1-C4E0DBB51E63}" presName="sibTrans" presStyleLbl="sibTrans2D1" presStyleIdx="0" presStyleCnt="3"/>
      <dgm:spPr/>
      <dgm:t>
        <a:bodyPr/>
        <a:lstStyle/>
        <a:p>
          <a:endParaRPr lang="en-US"/>
        </a:p>
      </dgm:t>
    </dgm:pt>
    <dgm:pt modelId="{71CA0BFE-8255-6049-ADE6-5DC27D012853}" type="pres">
      <dgm:prSet presAssocID="{349516E7-C41F-C54B-B5C1-C4E0DBB51E63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F255120A-9FFC-0B4E-A69B-48994307D063}" type="pres">
      <dgm:prSet presAssocID="{2ADC47BE-677F-A640-97A5-4D8154EE5362}" presName="node" presStyleLbl="node1" presStyleIdx="1" presStyleCnt="3" custScaleX="115840" custRadScaleRad="93704" custRadScaleInc="38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208BFB-4B56-3A43-B6DF-EA80D533AE51}" type="pres">
      <dgm:prSet presAssocID="{6AA03AAF-D097-A645-A2B0-24C49587DD6C}" presName="sibTrans" presStyleLbl="sibTrans2D1" presStyleIdx="1" presStyleCnt="3"/>
      <dgm:spPr/>
      <dgm:t>
        <a:bodyPr/>
        <a:lstStyle/>
        <a:p>
          <a:endParaRPr lang="en-US"/>
        </a:p>
      </dgm:t>
    </dgm:pt>
    <dgm:pt modelId="{A5BFE629-DFC5-8747-BCA5-D9271A79FC0E}" type="pres">
      <dgm:prSet presAssocID="{6AA03AAF-D097-A645-A2B0-24C49587DD6C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3F5787CD-C409-F744-BB37-FABBB7483C35}" type="pres">
      <dgm:prSet presAssocID="{800713C0-E85A-BD49-8756-7BEFEF5E5737}" presName="node" presStyleLbl="node1" presStyleIdx="2" presStyleCnt="3" custScaleX="111313" custRadScaleRad="95065" custRadScaleInc="-29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4E8576-FC57-D547-AE17-CCAD354AD8A4}" type="pres">
      <dgm:prSet presAssocID="{C9B9A999-ED3F-8E4C-A6EF-874046163742}" presName="sibTrans" presStyleLbl="sibTrans2D1" presStyleIdx="2" presStyleCnt="3"/>
      <dgm:spPr/>
      <dgm:t>
        <a:bodyPr/>
        <a:lstStyle/>
        <a:p>
          <a:endParaRPr lang="en-US"/>
        </a:p>
      </dgm:t>
    </dgm:pt>
    <dgm:pt modelId="{32E0A898-0AFB-E444-A0AA-173C26A03EDD}" type="pres">
      <dgm:prSet presAssocID="{C9B9A999-ED3F-8E4C-A6EF-874046163742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F64FBDE0-CA6C-024C-A3FB-E29437EC0F45}" type="presOf" srcId="{800713C0-E85A-BD49-8756-7BEFEF5E5737}" destId="{3F5787CD-C409-F744-BB37-FABBB7483C35}" srcOrd="0" destOrd="0" presId="urn:microsoft.com/office/officeart/2005/8/layout/cycle7"/>
    <dgm:cxn modelId="{96BF3547-82AC-DF43-BE2D-AB493C187F01}" type="presOf" srcId="{6AA03AAF-D097-A645-A2B0-24C49587DD6C}" destId="{A5BFE629-DFC5-8747-BCA5-D9271A79FC0E}" srcOrd="1" destOrd="0" presId="urn:microsoft.com/office/officeart/2005/8/layout/cycle7"/>
    <dgm:cxn modelId="{5BB83793-ED45-784A-B2A0-0857624F2F4A}" type="presOf" srcId="{349516E7-C41F-C54B-B5C1-C4E0DBB51E63}" destId="{4E036320-6FA2-7246-B67E-93BBEA4AE373}" srcOrd="0" destOrd="0" presId="urn:microsoft.com/office/officeart/2005/8/layout/cycle7"/>
    <dgm:cxn modelId="{AFDF68D0-B662-A045-B641-69B4B4299697}" srcId="{87C07E02-90C8-F34E-A6C7-6354A6E7FB20}" destId="{6AA3201C-4CB5-964B-BB0C-FF9AB974DFA4}" srcOrd="0" destOrd="0" parTransId="{CA784F58-571A-D547-A461-AE78DC15A6C9}" sibTransId="{349516E7-C41F-C54B-B5C1-C4E0DBB51E63}"/>
    <dgm:cxn modelId="{12ECA994-A992-834B-8423-5374F28E2C11}" type="presOf" srcId="{6AA3201C-4CB5-964B-BB0C-FF9AB974DFA4}" destId="{2028F69A-CA3F-5542-A8CC-C58D7A168154}" srcOrd="0" destOrd="0" presId="urn:microsoft.com/office/officeart/2005/8/layout/cycle7"/>
    <dgm:cxn modelId="{3E303145-37BF-FA47-8759-63E64B25931A}" type="presOf" srcId="{349516E7-C41F-C54B-B5C1-C4E0DBB51E63}" destId="{71CA0BFE-8255-6049-ADE6-5DC27D012853}" srcOrd="1" destOrd="0" presId="urn:microsoft.com/office/officeart/2005/8/layout/cycle7"/>
    <dgm:cxn modelId="{33049DF8-97E9-254D-A4EE-7D1C829D1B1B}" type="presOf" srcId="{2ADC47BE-677F-A640-97A5-4D8154EE5362}" destId="{F255120A-9FFC-0B4E-A69B-48994307D063}" srcOrd="0" destOrd="0" presId="urn:microsoft.com/office/officeart/2005/8/layout/cycle7"/>
    <dgm:cxn modelId="{15A36902-F1CF-624E-93B5-9B5CCF146515}" srcId="{87C07E02-90C8-F34E-A6C7-6354A6E7FB20}" destId="{2ADC47BE-677F-A640-97A5-4D8154EE5362}" srcOrd="1" destOrd="0" parTransId="{D649EBB8-FA95-2844-A0DC-D12C52CDCD22}" sibTransId="{6AA03AAF-D097-A645-A2B0-24C49587DD6C}"/>
    <dgm:cxn modelId="{A27C7190-7F49-6E4A-9098-A16547CF9D7F}" type="presOf" srcId="{C9B9A999-ED3F-8E4C-A6EF-874046163742}" destId="{2E4E8576-FC57-D547-AE17-CCAD354AD8A4}" srcOrd="0" destOrd="0" presId="urn:microsoft.com/office/officeart/2005/8/layout/cycle7"/>
    <dgm:cxn modelId="{CC6F55B2-9CAB-4B42-872B-E4D20C30C6D0}" srcId="{87C07E02-90C8-F34E-A6C7-6354A6E7FB20}" destId="{800713C0-E85A-BD49-8756-7BEFEF5E5737}" srcOrd="2" destOrd="0" parTransId="{9FB6F02F-2D8F-CA4E-BC50-4C08004744E6}" sibTransId="{C9B9A999-ED3F-8E4C-A6EF-874046163742}"/>
    <dgm:cxn modelId="{69ECA6DA-86F6-8646-82B2-E5F248949869}" type="presOf" srcId="{C9B9A999-ED3F-8E4C-A6EF-874046163742}" destId="{32E0A898-0AFB-E444-A0AA-173C26A03EDD}" srcOrd="1" destOrd="0" presId="urn:microsoft.com/office/officeart/2005/8/layout/cycle7"/>
    <dgm:cxn modelId="{C373ED16-6BC9-5042-B027-7753671E7B84}" type="presOf" srcId="{6AA03AAF-D097-A645-A2B0-24C49587DD6C}" destId="{2F208BFB-4B56-3A43-B6DF-EA80D533AE51}" srcOrd="0" destOrd="0" presId="urn:microsoft.com/office/officeart/2005/8/layout/cycle7"/>
    <dgm:cxn modelId="{3A3B6682-5828-194C-A478-20AD77850FAB}" type="presOf" srcId="{87C07E02-90C8-F34E-A6C7-6354A6E7FB20}" destId="{5AE05FEF-A7EC-8D43-B56D-4ECEDF6AB875}" srcOrd="0" destOrd="0" presId="urn:microsoft.com/office/officeart/2005/8/layout/cycle7"/>
    <dgm:cxn modelId="{12255AB5-2A66-874C-BFC2-6B59D431E011}" type="presParOf" srcId="{5AE05FEF-A7EC-8D43-B56D-4ECEDF6AB875}" destId="{2028F69A-CA3F-5542-A8CC-C58D7A168154}" srcOrd="0" destOrd="0" presId="urn:microsoft.com/office/officeart/2005/8/layout/cycle7"/>
    <dgm:cxn modelId="{B7D0CE17-337B-4A4A-9EB3-7971416E1297}" type="presParOf" srcId="{5AE05FEF-A7EC-8D43-B56D-4ECEDF6AB875}" destId="{4E036320-6FA2-7246-B67E-93BBEA4AE373}" srcOrd="1" destOrd="0" presId="urn:microsoft.com/office/officeart/2005/8/layout/cycle7"/>
    <dgm:cxn modelId="{9B7DD21D-B56E-D046-8985-64E231E28BC2}" type="presParOf" srcId="{4E036320-6FA2-7246-B67E-93BBEA4AE373}" destId="{71CA0BFE-8255-6049-ADE6-5DC27D012853}" srcOrd="0" destOrd="0" presId="urn:microsoft.com/office/officeart/2005/8/layout/cycle7"/>
    <dgm:cxn modelId="{FC8FE713-A357-6B42-B8B7-56653B13E809}" type="presParOf" srcId="{5AE05FEF-A7EC-8D43-B56D-4ECEDF6AB875}" destId="{F255120A-9FFC-0B4E-A69B-48994307D063}" srcOrd="2" destOrd="0" presId="urn:microsoft.com/office/officeart/2005/8/layout/cycle7"/>
    <dgm:cxn modelId="{E5C271A4-8022-0C40-8BDB-566DE8518614}" type="presParOf" srcId="{5AE05FEF-A7EC-8D43-B56D-4ECEDF6AB875}" destId="{2F208BFB-4B56-3A43-B6DF-EA80D533AE51}" srcOrd="3" destOrd="0" presId="urn:microsoft.com/office/officeart/2005/8/layout/cycle7"/>
    <dgm:cxn modelId="{3333EBA5-1489-0B49-8E47-240DE9807852}" type="presParOf" srcId="{2F208BFB-4B56-3A43-B6DF-EA80D533AE51}" destId="{A5BFE629-DFC5-8747-BCA5-D9271A79FC0E}" srcOrd="0" destOrd="0" presId="urn:microsoft.com/office/officeart/2005/8/layout/cycle7"/>
    <dgm:cxn modelId="{F758BAED-F100-B34B-8400-C4EF07127921}" type="presParOf" srcId="{5AE05FEF-A7EC-8D43-B56D-4ECEDF6AB875}" destId="{3F5787CD-C409-F744-BB37-FABBB7483C35}" srcOrd="4" destOrd="0" presId="urn:microsoft.com/office/officeart/2005/8/layout/cycle7"/>
    <dgm:cxn modelId="{C8389CD4-B0F7-B64A-A9EA-00AC1D849F2F}" type="presParOf" srcId="{5AE05FEF-A7EC-8D43-B56D-4ECEDF6AB875}" destId="{2E4E8576-FC57-D547-AE17-CCAD354AD8A4}" srcOrd="5" destOrd="0" presId="urn:microsoft.com/office/officeart/2005/8/layout/cycle7"/>
    <dgm:cxn modelId="{B3EBA25D-EFD0-E040-90EA-2C505C4737D2}" type="presParOf" srcId="{2E4E8576-FC57-D547-AE17-CCAD354AD8A4}" destId="{32E0A898-0AFB-E444-A0AA-173C26A03EDD}" srcOrd="0" destOrd="0" presId="urn:microsoft.com/office/officeart/2005/8/layout/cycle7"/>
  </dgm:cxnLst>
  <dgm:bg>
    <a:solidFill>
      <a:schemeClr val="bg1"/>
    </a:solidFill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28F69A-CA3F-5542-A8CC-C58D7A168154}">
      <dsp:nvSpPr>
        <dsp:cNvPr id="0" name=""/>
        <dsp:cNvSpPr/>
      </dsp:nvSpPr>
      <dsp:spPr>
        <a:xfrm>
          <a:off x="1991302" y="1122963"/>
          <a:ext cx="2104429" cy="1052214"/>
        </a:xfrm>
        <a:prstGeom prst="roundRect">
          <a:avLst>
            <a:gd name="adj" fmla="val 10000"/>
          </a:avLst>
        </a:prstGeom>
        <a:solidFill>
          <a:schemeClr val="bg1"/>
        </a:solidFill>
        <a:ln w="38100"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Goals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Outcomes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2022120" y="1153781"/>
        <a:ext cx="2042793" cy="990578"/>
      </dsp:txXfrm>
    </dsp:sp>
    <dsp:sp modelId="{4E036320-6FA2-7246-B67E-93BBEA4AE373}">
      <dsp:nvSpPr>
        <dsp:cNvPr id="0" name=""/>
        <dsp:cNvSpPr/>
      </dsp:nvSpPr>
      <dsp:spPr>
        <a:xfrm rot="3016112">
          <a:off x="3500254" y="2409344"/>
          <a:ext cx="656407" cy="368275"/>
        </a:xfrm>
        <a:prstGeom prst="leftRightArrow">
          <a:avLst>
            <a:gd name="adj1" fmla="val 60000"/>
            <a:gd name="adj2" fmla="val 50000"/>
          </a:avLst>
        </a:prstGeom>
        <a:solidFill>
          <a:srgbClr val="0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3610737" y="2482999"/>
        <a:ext cx="435442" cy="220965"/>
      </dsp:txXfrm>
    </dsp:sp>
    <dsp:sp modelId="{F255120A-9FFC-0B4E-A69B-48994307D063}">
      <dsp:nvSpPr>
        <dsp:cNvPr id="0" name=""/>
        <dsp:cNvSpPr/>
      </dsp:nvSpPr>
      <dsp:spPr>
        <a:xfrm>
          <a:off x="3394514" y="3011785"/>
          <a:ext cx="2437771" cy="1052214"/>
        </a:xfrm>
        <a:prstGeom prst="roundRect">
          <a:avLst>
            <a:gd name="adj" fmla="val 10000"/>
          </a:avLst>
        </a:prstGeom>
        <a:solidFill>
          <a:schemeClr val="bg1"/>
        </a:solidFill>
        <a:ln w="38100"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rgbClr val="000000"/>
              </a:solidFill>
            </a:rPr>
            <a:t>Assessment Feedback</a:t>
          </a:r>
          <a:endParaRPr lang="en-US" sz="2100" b="1" kern="1200" dirty="0">
            <a:solidFill>
              <a:srgbClr val="000000"/>
            </a:solidFill>
          </a:endParaRPr>
        </a:p>
      </dsp:txBody>
      <dsp:txXfrm>
        <a:off x="3425332" y="3042603"/>
        <a:ext cx="2376135" cy="990578"/>
      </dsp:txXfrm>
    </dsp:sp>
    <dsp:sp modelId="{2F208BFB-4B56-3A43-B6DF-EA80D533AE51}">
      <dsp:nvSpPr>
        <dsp:cNvPr id="0" name=""/>
        <dsp:cNvSpPr/>
      </dsp:nvSpPr>
      <dsp:spPr>
        <a:xfrm rot="10800002">
          <a:off x="2656055" y="3353753"/>
          <a:ext cx="656407" cy="368275"/>
        </a:xfrm>
        <a:prstGeom prst="leftRightArrow">
          <a:avLst>
            <a:gd name="adj1" fmla="val 60000"/>
            <a:gd name="adj2" fmla="val 50000"/>
          </a:avLst>
        </a:prstGeom>
        <a:solidFill>
          <a:srgbClr val="0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10800000">
        <a:off x="2766537" y="3427408"/>
        <a:ext cx="435442" cy="220965"/>
      </dsp:txXfrm>
    </dsp:sp>
    <dsp:sp modelId="{3F5787CD-C409-F744-BB37-FABBB7483C35}">
      <dsp:nvSpPr>
        <dsp:cNvPr id="0" name=""/>
        <dsp:cNvSpPr/>
      </dsp:nvSpPr>
      <dsp:spPr>
        <a:xfrm>
          <a:off x="231500" y="3011782"/>
          <a:ext cx="2342503" cy="1052214"/>
        </a:xfrm>
        <a:prstGeom prst="roundRect">
          <a:avLst>
            <a:gd name="adj" fmla="val 10000"/>
          </a:avLst>
        </a:prstGeom>
        <a:solidFill>
          <a:schemeClr val="bg1"/>
        </a:solidFill>
        <a:ln w="38100"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rgbClr val="000000"/>
              </a:solidFill>
            </a:rPr>
            <a:t>Teaching and Learning Activities</a:t>
          </a:r>
          <a:endParaRPr lang="en-US" sz="2100" b="1" kern="1200" dirty="0">
            <a:solidFill>
              <a:srgbClr val="000000"/>
            </a:solidFill>
          </a:endParaRPr>
        </a:p>
      </dsp:txBody>
      <dsp:txXfrm>
        <a:off x="262318" y="3042600"/>
        <a:ext cx="2280867" cy="990578"/>
      </dsp:txXfrm>
    </dsp:sp>
    <dsp:sp modelId="{2E4E8576-FC57-D547-AE17-CCAD354AD8A4}">
      <dsp:nvSpPr>
        <dsp:cNvPr id="0" name=""/>
        <dsp:cNvSpPr/>
      </dsp:nvSpPr>
      <dsp:spPr>
        <a:xfrm rot="18658796">
          <a:off x="1894930" y="2409343"/>
          <a:ext cx="656407" cy="368275"/>
        </a:xfrm>
        <a:prstGeom prst="left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>
            <a:solidFill>
              <a:srgbClr val="000000"/>
            </a:solidFill>
          </a:endParaRPr>
        </a:p>
      </dsp:txBody>
      <dsp:txXfrm>
        <a:off x="2005413" y="2482998"/>
        <a:ext cx="435442" cy="2209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28F69A-CA3F-5542-A8CC-C58D7A168154}">
      <dsp:nvSpPr>
        <dsp:cNvPr id="0" name=""/>
        <dsp:cNvSpPr/>
      </dsp:nvSpPr>
      <dsp:spPr>
        <a:xfrm>
          <a:off x="1991302" y="1122963"/>
          <a:ext cx="2104429" cy="1052214"/>
        </a:xfrm>
        <a:prstGeom prst="roundRect">
          <a:avLst>
            <a:gd name="adj" fmla="val 10000"/>
          </a:avLst>
        </a:prstGeom>
        <a:solidFill>
          <a:schemeClr val="bg1"/>
        </a:solidFill>
        <a:ln w="38100"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Goals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Outcomes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2022120" y="1153781"/>
        <a:ext cx="2042793" cy="990578"/>
      </dsp:txXfrm>
    </dsp:sp>
    <dsp:sp modelId="{4E036320-6FA2-7246-B67E-93BBEA4AE373}">
      <dsp:nvSpPr>
        <dsp:cNvPr id="0" name=""/>
        <dsp:cNvSpPr/>
      </dsp:nvSpPr>
      <dsp:spPr>
        <a:xfrm rot="3016112">
          <a:off x="3500254" y="2409344"/>
          <a:ext cx="656407" cy="368275"/>
        </a:xfrm>
        <a:prstGeom prst="leftRightArrow">
          <a:avLst>
            <a:gd name="adj1" fmla="val 60000"/>
            <a:gd name="adj2" fmla="val 50000"/>
          </a:avLst>
        </a:prstGeom>
        <a:solidFill>
          <a:srgbClr val="0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3610737" y="2482999"/>
        <a:ext cx="435442" cy="220965"/>
      </dsp:txXfrm>
    </dsp:sp>
    <dsp:sp modelId="{F255120A-9FFC-0B4E-A69B-48994307D063}">
      <dsp:nvSpPr>
        <dsp:cNvPr id="0" name=""/>
        <dsp:cNvSpPr/>
      </dsp:nvSpPr>
      <dsp:spPr>
        <a:xfrm>
          <a:off x="3394514" y="3011785"/>
          <a:ext cx="2437771" cy="1052214"/>
        </a:xfrm>
        <a:prstGeom prst="roundRect">
          <a:avLst>
            <a:gd name="adj" fmla="val 10000"/>
          </a:avLst>
        </a:prstGeom>
        <a:solidFill>
          <a:schemeClr val="bg1"/>
        </a:solidFill>
        <a:ln w="38100">
          <a:solidFill>
            <a:schemeClr val="tx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rgbClr val="000000"/>
              </a:solidFill>
            </a:rPr>
            <a:t>Assessment Feedback</a:t>
          </a:r>
          <a:endParaRPr lang="en-US" sz="2100" b="1" kern="1200" dirty="0">
            <a:solidFill>
              <a:srgbClr val="000000"/>
            </a:solidFill>
          </a:endParaRPr>
        </a:p>
      </dsp:txBody>
      <dsp:txXfrm>
        <a:off x="3425332" y="3042603"/>
        <a:ext cx="2376135" cy="990578"/>
      </dsp:txXfrm>
    </dsp:sp>
    <dsp:sp modelId="{2F208BFB-4B56-3A43-B6DF-EA80D533AE51}">
      <dsp:nvSpPr>
        <dsp:cNvPr id="0" name=""/>
        <dsp:cNvSpPr/>
      </dsp:nvSpPr>
      <dsp:spPr>
        <a:xfrm rot="10800002">
          <a:off x="2656055" y="3353753"/>
          <a:ext cx="656407" cy="368275"/>
        </a:xfrm>
        <a:prstGeom prst="leftRightArrow">
          <a:avLst>
            <a:gd name="adj1" fmla="val 60000"/>
            <a:gd name="adj2" fmla="val 50000"/>
          </a:avLst>
        </a:prstGeom>
        <a:solidFill>
          <a:srgbClr val="0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10800000">
        <a:off x="2766537" y="3427408"/>
        <a:ext cx="435442" cy="220965"/>
      </dsp:txXfrm>
    </dsp:sp>
    <dsp:sp modelId="{3F5787CD-C409-F744-BB37-FABBB7483C35}">
      <dsp:nvSpPr>
        <dsp:cNvPr id="0" name=""/>
        <dsp:cNvSpPr/>
      </dsp:nvSpPr>
      <dsp:spPr>
        <a:xfrm>
          <a:off x="231500" y="3011782"/>
          <a:ext cx="2342503" cy="1052214"/>
        </a:xfrm>
        <a:prstGeom prst="roundRect">
          <a:avLst>
            <a:gd name="adj" fmla="val 10000"/>
          </a:avLst>
        </a:prstGeom>
        <a:solidFill>
          <a:schemeClr val="bg1"/>
        </a:solidFill>
        <a:ln w="38100"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rgbClr val="000000"/>
              </a:solidFill>
            </a:rPr>
            <a:t>Teaching and Learning Activities</a:t>
          </a:r>
          <a:endParaRPr lang="en-US" sz="2100" b="1" kern="1200" dirty="0">
            <a:solidFill>
              <a:srgbClr val="000000"/>
            </a:solidFill>
          </a:endParaRPr>
        </a:p>
      </dsp:txBody>
      <dsp:txXfrm>
        <a:off x="262318" y="3042600"/>
        <a:ext cx="2280867" cy="990578"/>
      </dsp:txXfrm>
    </dsp:sp>
    <dsp:sp modelId="{2E4E8576-FC57-D547-AE17-CCAD354AD8A4}">
      <dsp:nvSpPr>
        <dsp:cNvPr id="0" name=""/>
        <dsp:cNvSpPr/>
      </dsp:nvSpPr>
      <dsp:spPr>
        <a:xfrm rot="18658796">
          <a:off x="1894930" y="2409343"/>
          <a:ext cx="656407" cy="368275"/>
        </a:xfrm>
        <a:prstGeom prst="left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>
            <a:solidFill>
              <a:srgbClr val="000000"/>
            </a:solidFill>
          </a:endParaRPr>
        </a:p>
      </dsp:txBody>
      <dsp:txXfrm>
        <a:off x="2005413" y="2482998"/>
        <a:ext cx="435442" cy="2209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A0FE-827A-EF4D-BD49-E7DBEFA5F1F4}" type="datetimeFigureOut">
              <a:rPr lang="en-US" smtClean="0"/>
              <a:t>16-04-01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8B79E-982E-384D-AF6F-9E5D1A948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403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A0FE-827A-EF4D-BD49-E7DBEFA5F1F4}" type="datetimeFigureOut">
              <a:rPr lang="en-US" smtClean="0"/>
              <a:t>16-04-01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8B79E-982E-384D-AF6F-9E5D1A948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34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A0FE-827A-EF4D-BD49-E7DBEFA5F1F4}" type="datetimeFigureOut">
              <a:rPr lang="en-US" smtClean="0"/>
              <a:t>16-04-01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8B79E-982E-384D-AF6F-9E5D1A948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775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A0FE-827A-EF4D-BD49-E7DBEFA5F1F4}" type="datetimeFigureOut">
              <a:rPr lang="en-US" smtClean="0"/>
              <a:t>16-04-01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8B79E-982E-384D-AF6F-9E5D1A948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76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A0FE-827A-EF4D-BD49-E7DBEFA5F1F4}" type="datetimeFigureOut">
              <a:rPr lang="en-US" smtClean="0"/>
              <a:t>16-04-01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8B79E-982E-384D-AF6F-9E5D1A948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26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A0FE-827A-EF4D-BD49-E7DBEFA5F1F4}" type="datetimeFigureOut">
              <a:rPr lang="en-US" smtClean="0"/>
              <a:t>16-04-01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8B79E-982E-384D-AF6F-9E5D1A948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268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A0FE-827A-EF4D-BD49-E7DBEFA5F1F4}" type="datetimeFigureOut">
              <a:rPr lang="en-US" smtClean="0"/>
              <a:t>16-04-01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8B79E-982E-384D-AF6F-9E5D1A948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559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A0FE-827A-EF4D-BD49-E7DBEFA5F1F4}" type="datetimeFigureOut">
              <a:rPr lang="en-US" smtClean="0"/>
              <a:t>16-04-01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8B79E-982E-384D-AF6F-9E5D1A948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283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A0FE-827A-EF4D-BD49-E7DBEFA5F1F4}" type="datetimeFigureOut">
              <a:rPr lang="en-US" smtClean="0"/>
              <a:t>16-04-01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8B79E-982E-384D-AF6F-9E5D1A948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689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A0FE-827A-EF4D-BD49-E7DBEFA5F1F4}" type="datetimeFigureOut">
              <a:rPr lang="en-US" smtClean="0"/>
              <a:t>16-04-01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8B79E-982E-384D-AF6F-9E5D1A948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639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A0FE-827A-EF4D-BD49-E7DBEFA5F1F4}" type="datetimeFigureOut">
              <a:rPr lang="en-US" smtClean="0"/>
              <a:t>16-04-01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8B79E-982E-384D-AF6F-9E5D1A948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882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8A0FE-827A-EF4D-BD49-E7DBEFA5F1F4}" type="datetimeFigureOut">
              <a:rPr lang="en-US" smtClean="0"/>
              <a:t>16-04-01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8B79E-982E-384D-AF6F-9E5D1A948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474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2412249" y="4851538"/>
            <a:ext cx="4537417" cy="88968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2417554" y="3562591"/>
            <a:ext cx="4537417" cy="889685"/>
          </a:xfrm>
          <a:prstGeom prst="rect">
            <a:avLst/>
          </a:prstGeom>
          <a:noFill/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402007" y="2309628"/>
            <a:ext cx="4537417" cy="88968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412249" y="1083097"/>
            <a:ext cx="4537417" cy="889685"/>
          </a:xfrm>
          <a:prstGeom prst="rect">
            <a:avLst/>
          </a:prstGeom>
          <a:noFill/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397892" y="1312396"/>
            <a:ext cx="4541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</a:rPr>
              <a:t>Assess Situational Factors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17554" y="2518325"/>
            <a:ext cx="4541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</a:rPr>
              <a:t>Goals and Outcomes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07311" y="3759654"/>
            <a:ext cx="4541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</a:rPr>
              <a:t>Feedback and Assessment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02006" y="5029260"/>
            <a:ext cx="4541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</a:rPr>
              <a:t>Teaching and Learning Activities</a:t>
            </a:r>
            <a:endParaRPr lang="en-US" sz="2400" b="1" dirty="0">
              <a:solidFill>
                <a:srgbClr val="000000"/>
              </a:solidFill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1386065" y="1083097"/>
            <a:ext cx="0" cy="4658126"/>
          </a:xfrm>
          <a:prstGeom prst="straightConnector1">
            <a:avLst/>
          </a:prstGeom>
          <a:ln w="1746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298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74057524"/>
              </p:ext>
            </p:extLst>
          </p:nvPr>
        </p:nvGraphicFramePr>
        <p:xfrm>
          <a:off x="1524000" y="442843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1491765" y="5026144"/>
            <a:ext cx="6225071" cy="66404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564277" y="5138262"/>
            <a:ext cx="4203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</a:rPr>
              <a:t>Situational Factors</a:t>
            </a:r>
            <a:endParaRPr lang="en-US" sz="2400" b="1" dirty="0">
              <a:solidFill>
                <a:srgbClr val="0000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128008" y="4573097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2597036" y="4569325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2085420" y="4573097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5319397" y="4573097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5890839" y="4573097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6462283" y="4573097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7001491" y="4569325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708217" y="4573097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2374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40497483"/>
              </p:ext>
            </p:extLst>
          </p:nvPr>
        </p:nvGraphicFramePr>
        <p:xfrm>
          <a:off x="1524000" y="442843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5147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31</Words>
  <Application>Microsoft Macintosh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UBC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James Sibley</dc:creator>
  <cp:lastModifiedBy>James Sibley</cp:lastModifiedBy>
  <cp:revision>10</cp:revision>
  <dcterms:created xsi:type="dcterms:W3CDTF">2016-03-21T18:33:15Z</dcterms:created>
  <dcterms:modified xsi:type="dcterms:W3CDTF">2016-04-01T15:28:27Z</dcterms:modified>
</cp:coreProperties>
</file>