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6"/>
  </p:notesMasterIdLst>
  <p:handoutMasterIdLst>
    <p:handoutMasterId r:id="rId17"/>
  </p:handoutMasterIdLst>
  <p:sldIdLst>
    <p:sldId id="1532" r:id="rId2"/>
    <p:sldId id="1554" r:id="rId3"/>
    <p:sldId id="360" r:id="rId4"/>
    <p:sldId id="268" r:id="rId5"/>
    <p:sldId id="359" r:id="rId6"/>
    <p:sldId id="282" r:id="rId7"/>
    <p:sldId id="361" r:id="rId8"/>
    <p:sldId id="1557" r:id="rId9"/>
    <p:sldId id="1555" r:id="rId10"/>
    <p:sldId id="1558" r:id="rId11"/>
    <p:sldId id="1556" r:id="rId12"/>
    <p:sldId id="1496" r:id="rId13"/>
    <p:sldId id="1553" r:id="rId14"/>
    <p:sldId id="153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9" autoAdjust="0"/>
    <p:restoredTop sz="84836" autoAdjust="0"/>
  </p:normalViewPr>
  <p:slideViewPr>
    <p:cSldViewPr>
      <p:cViewPr varScale="1">
        <p:scale>
          <a:sx n="174" d="100"/>
          <a:sy n="174" d="100"/>
        </p:scale>
        <p:origin x="5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8A410A-DCBC-4654-BC80-D2689C9AC015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01CBB2-CDE0-46C3-BCB4-C9D31B474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256ADA-032C-4973-ADEC-8DC2A318DC84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D9E1BD-2904-4E2F-B21E-6C2021C8E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Uncover content rather then cover content – I love the Wiggins and </a:t>
            </a:r>
            <a:r>
              <a:rPr lang="en-US" dirty="0" err="1"/>
              <a:t>McThige</a:t>
            </a:r>
            <a:r>
              <a:rPr lang="en-US" dirty="0"/>
              <a:t> idea from their book Understanding by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DF0D-C69C-4FF6-9D52-D4402116F166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2C2B2C-EE9E-4945-BE8B-BE951C391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00" y="381000"/>
            <a:ext cx="7353300" cy="36036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Introduction to </a:t>
            </a:r>
          </a:p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Team-Based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99848-9A64-864F-87FA-AD9B1A087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625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3C645-4FC8-2D49-AB00-3FDEA6B318E0}"/>
              </a:ext>
            </a:extLst>
          </p:cNvPr>
          <p:cNvSpPr txBox="1"/>
          <p:nvPr/>
        </p:nvSpPr>
        <p:spPr>
          <a:xfrm>
            <a:off x="1489575" y="5105400"/>
            <a:ext cx="62293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Jim Sibley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Director – Centre for Instructional Support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University of British Columbia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February 19, 2019</a:t>
            </a:r>
          </a:p>
        </p:txBody>
      </p:sp>
    </p:spTree>
    <p:extLst>
      <p:ext uri="{BB962C8B-B14F-4D97-AF65-F5344CB8AC3E}">
        <p14:creationId xmlns:p14="http://schemas.microsoft.com/office/powerpoint/2010/main" val="21077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B157C1-D691-BA43-8DFA-CEF8373BDB4E}"/>
              </a:ext>
            </a:extLst>
          </p:cNvPr>
          <p:cNvSpPr txBox="1"/>
          <p:nvPr/>
        </p:nvSpPr>
        <p:spPr>
          <a:xfrm>
            <a:off x="533400" y="4572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Creating Proper Conditions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sz="4400" dirty="0"/>
              <a:t>Team formation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sz="4400" dirty="0"/>
              <a:t>Accountability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sz="4400" dirty="0"/>
              <a:t>Feedback</a:t>
            </a:r>
            <a:br>
              <a:rPr lang="en-US" sz="4400" dirty="0"/>
            </a:br>
            <a:endParaRPr lang="en-US" sz="4400" dirty="0"/>
          </a:p>
          <a:p>
            <a:r>
              <a:rPr lang="en-US" sz="4800" b="1" dirty="0"/>
              <a:t>Using TBL Protocols</a:t>
            </a:r>
          </a:p>
          <a:p>
            <a:pPr marL="685800" indent="-285750"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4400" dirty="0"/>
              <a:t>Readiness Assurance</a:t>
            </a:r>
          </a:p>
          <a:p>
            <a:pPr marL="685800" indent="-285750"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4400" dirty="0"/>
              <a:t>Decision Making using 4S’s</a:t>
            </a:r>
          </a:p>
        </p:txBody>
      </p:sp>
    </p:spTree>
    <p:extLst>
      <p:ext uri="{BB962C8B-B14F-4D97-AF65-F5344CB8AC3E}">
        <p14:creationId xmlns:p14="http://schemas.microsoft.com/office/powerpoint/2010/main" val="319977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7862-4C04-D948-ADC9-68C51AF73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514799" cy="39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76F3B7-736F-BE40-8034-66F417EE7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81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B18569-3D4A-214E-9C86-455F6C2FE94F}"/>
              </a:ext>
            </a:extLst>
          </p:cNvPr>
          <p:cNvSpPr txBox="1"/>
          <p:nvPr/>
        </p:nvSpPr>
        <p:spPr>
          <a:xfrm>
            <a:off x="228600" y="762000"/>
            <a:ext cx="1219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learntbl.ca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3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1AF3A-0809-6F4F-9A3F-B9C886847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312">
            <a:off x="6385124" y="2489884"/>
            <a:ext cx="2062735" cy="2961576"/>
          </a:xfrm>
          <a:prstGeom prst="rect">
            <a:avLst/>
          </a:prstGeom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E8432D38-CD6B-8743-A8D6-AAA59A4496A3}"/>
              </a:ext>
            </a:extLst>
          </p:cNvPr>
          <p:cNvSpPr/>
          <p:nvPr/>
        </p:nvSpPr>
        <p:spPr>
          <a:xfrm>
            <a:off x="2190750" y="5029201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444A2-06CC-0D41-9232-E25C77516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2514600" cy="3557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C9CCF-A426-9C44-83EE-ABF5717601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3263"/>
          <a:stretch/>
        </p:blipFill>
        <p:spPr>
          <a:xfrm>
            <a:off x="4495800" y="1219200"/>
            <a:ext cx="2609849" cy="35574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740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D41BA1-E27E-D341-85AA-84790751961B}"/>
              </a:ext>
            </a:extLst>
          </p:cNvPr>
          <p:cNvSpPr txBox="1"/>
          <p:nvPr/>
        </p:nvSpPr>
        <p:spPr>
          <a:xfrm>
            <a:off x="2133600" y="2057400"/>
            <a:ext cx="5155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10001-A233-304D-85C9-7BE91FDABE62}"/>
              </a:ext>
            </a:extLst>
          </p:cNvPr>
          <p:cNvSpPr txBox="1"/>
          <p:nvPr/>
        </p:nvSpPr>
        <p:spPr>
          <a:xfrm>
            <a:off x="2438400" y="5943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jim.sibley@ubc.ca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74630-AA68-2441-9BAD-A0554A30D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2"/>
          <a:stretch/>
        </p:blipFill>
        <p:spPr>
          <a:xfrm>
            <a:off x="4572000" y="533400"/>
            <a:ext cx="2535891" cy="556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D4C12-3297-9C4A-904B-16132497FEB7}"/>
              </a:ext>
            </a:extLst>
          </p:cNvPr>
          <p:cNvSpPr txBox="1"/>
          <p:nvPr/>
        </p:nvSpPr>
        <p:spPr>
          <a:xfrm>
            <a:off x="1143000" y="2133600"/>
            <a:ext cx="281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Readiness Assurance Process</a:t>
            </a:r>
          </a:p>
        </p:txBody>
      </p:sp>
    </p:spTree>
    <p:extLst>
      <p:ext uri="{BB962C8B-B14F-4D97-AF65-F5344CB8AC3E}">
        <p14:creationId xmlns:p14="http://schemas.microsoft.com/office/powerpoint/2010/main" val="310369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.p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039100" cy="6122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41CB2-5619-1F4C-BACE-B3DCD6CF17FC}"/>
              </a:ext>
            </a:extLst>
          </p:cNvPr>
          <p:cNvSpPr txBox="1"/>
          <p:nvPr/>
        </p:nvSpPr>
        <p:spPr>
          <a:xfrm>
            <a:off x="2743200" y="5486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Reading before Class</a:t>
            </a:r>
          </a:p>
        </p:txBody>
      </p:sp>
    </p:spTree>
    <p:extLst>
      <p:ext uri="{BB962C8B-B14F-4D97-AF65-F5344CB8AC3E}">
        <p14:creationId xmlns:p14="http://schemas.microsoft.com/office/powerpoint/2010/main" val="421306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 individ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141452" cy="4525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96A75-A8A7-9B45-84D3-DA7A6D55496A}"/>
              </a:ext>
            </a:extLst>
          </p:cNvPr>
          <p:cNvSpPr txBox="1"/>
          <p:nvPr/>
        </p:nvSpPr>
        <p:spPr>
          <a:xfrm>
            <a:off x="2590800" y="5219614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Individual Readiness Assurance Test</a:t>
            </a:r>
          </a:p>
        </p:txBody>
      </p:sp>
    </p:spTree>
    <p:extLst>
      <p:ext uri="{BB962C8B-B14F-4D97-AF65-F5344CB8AC3E}">
        <p14:creationId xmlns:p14="http://schemas.microsoft.com/office/powerpoint/2010/main" val="219061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 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685800"/>
            <a:ext cx="4572000" cy="4191000"/>
          </a:xfrm>
          <a:prstGeom prst="rect">
            <a:avLst/>
          </a:prstGeom>
        </p:spPr>
      </p:pic>
      <p:pic>
        <p:nvPicPr>
          <p:cNvPr id="3" name="Picture 2" descr="Screen shot 2013-12-03 at 9.31.55 AM.png">
            <a:extLst>
              <a:ext uri="{FF2B5EF4-FFF2-40B4-BE49-F238E27FC236}">
                <a16:creationId xmlns:a16="http://schemas.microsoft.com/office/drawing/2014/main" id="{A0A27F67-F27F-CA4F-B02A-B358CA1FB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070">
            <a:off x="5837902" y="1382436"/>
            <a:ext cx="2506211" cy="2976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BC17C-48EB-E049-AB51-E2BF3A8A99AD}"/>
              </a:ext>
            </a:extLst>
          </p:cNvPr>
          <p:cNvSpPr txBox="1"/>
          <p:nvPr/>
        </p:nvSpPr>
        <p:spPr>
          <a:xfrm>
            <a:off x="2514600" y="51054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Team Readiness Assurance Test</a:t>
            </a:r>
          </a:p>
        </p:txBody>
      </p:sp>
    </p:spTree>
    <p:extLst>
      <p:ext uri="{BB962C8B-B14F-4D97-AF65-F5344CB8AC3E}">
        <p14:creationId xmlns:p14="http://schemas.microsoft.com/office/powerpoint/2010/main" val="50420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03 at 9.3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31" y="990600"/>
            <a:ext cx="5910538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8924E-C877-CA41-875A-B6480AE89532}"/>
              </a:ext>
            </a:extLst>
          </p:cNvPr>
          <p:cNvSpPr txBox="1"/>
          <p:nvPr/>
        </p:nvSpPr>
        <p:spPr>
          <a:xfrm>
            <a:off x="2438400" y="4800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Appeals Process</a:t>
            </a:r>
          </a:p>
        </p:txBody>
      </p:sp>
    </p:spTree>
    <p:extLst>
      <p:ext uri="{BB962C8B-B14F-4D97-AF65-F5344CB8AC3E}">
        <p14:creationId xmlns:p14="http://schemas.microsoft.com/office/powerpoint/2010/main" val="69274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7-11 at 1.2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955357" cy="480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B5FFA-4C22-4041-8959-06E8C8BE29BF}"/>
              </a:ext>
            </a:extLst>
          </p:cNvPr>
          <p:cNvSpPr txBox="1"/>
          <p:nvPr/>
        </p:nvSpPr>
        <p:spPr>
          <a:xfrm>
            <a:off x="1905000" y="5181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Mini- Lecture/Instructor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18672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CB1A3-ECF5-4F47-9D9F-469631E4A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39708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DC1181-8975-B940-8BFA-042C48CF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12905" r="3416" b="11815"/>
          <a:stretch/>
        </p:blipFill>
        <p:spPr>
          <a:xfrm>
            <a:off x="990600" y="3581400"/>
            <a:ext cx="7239000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1CE6F4-E6B0-614D-B962-3432D3606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3226" b="3226"/>
          <a:stretch/>
        </p:blipFill>
        <p:spPr>
          <a:xfrm>
            <a:off x="3048000" y="381000"/>
            <a:ext cx="278511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17296</TotalTime>
  <Words>83</Words>
  <Application>Microsoft Macintosh PowerPoint</Application>
  <PresentationFormat>On-screen Show (4:3)</PresentationFormat>
  <Paragraphs>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Leadership Academy: Put Teams to Work in Your Class</dc:title>
  <dc:creator>Billie</dc:creator>
  <cp:lastModifiedBy>Microsoft Office User</cp:lastModifiedBy>
  <cp:revision>891</cp:revision>
  <cp:lastPrinted>2018-11-06T23:13:15Z</cp:lastPrinted>
  <dcterms:created xsi:type="dcterms:W3CDTF">2010-03-25T18:57:36Z</dcterms:created>
  <dcterms:modified xsi:type="dcterms:W3CDTF">2019-01-23T19:47:56Z</dcterms:modified>
</cp:coreProperties>
</file>