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/>
    <p:restoredTop sz="94643"/>
  </p:normalViewPr>
  <p:slideViewPr>
    <p:cSldViewPr snapToGrid="0" snapToObjects="1">
      <p:cViewPr varScale="1">
        <p:scale>
          <a:sx n="145" d="100"/>
          <a:sy n="145" d="100"/>
        </p:scale>
        <p:origin x="3352" y="-30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ACC3C-301A-C943-87BA-D60BFFD33F45}" type="datetimeFigureOut">
              <a:rPr lang="en-US" smtClean="0"/>
              <a:t>8/12/19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2A739-7ED9-9F40-8B93-5AB419206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597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ACC3C-301A-C943-87BA-D60BFFD33F45}" type="datetimeFigureOut">
              <a:rPr lang="en-US" smtClean="0"/>
              <a:t>8/12/19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2A739-7ED9-9F40-8B93-5AB419206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077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ACC3C-301A-C943-87BA-D60BFFD33F45}" type="datetimeFigureOut">
              <a:rPr lang="en-US" smtClean="0"/>
              <a:t>8/12/19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2A739-7ED9-9F40-8B93-5AB419206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463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ACC3C-301A-C943-87BA-D60BFFD33F45}" type="datetimeFigureOut">
              <a:rPr lang="en-US" smtClean="0"/>
              <a:t>8/12/19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2A739-7ED9-9F40-8B93-5AB419206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387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ACC3C-301A-C943-87BA-D60BFFD33F45}" type="datetimeFigureOut">
              <a:rPr lang="en-US" smtClean="0"/>
              <a:t>8/12/19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2A739-7ED9-9F40-8B93-5AB419206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042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ACC3C-301A-C943-87BA-D60BFFD33F45}" type="datetimeFigureOut">
              <a:rPr lang="en-US" smtClean="0"/>
              <a:t>8/12/19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2A739-7ED9-9F40-8B93-5AB419206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895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ACC3C-301A-C943-87BA-D60BFFD33F45}" type="datetimeFigureOut">
              <a:rPr lang="en-US" smtClean="0"/>
              <a:t>8/12/19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2A739-7ED9-9F40-8B93-5AB419206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486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ACC3C-301A-C943-87BA-D60BFFD33F45}" type="datetimeFigureOut">
              <a:rPr lang="en-US" smtClean="0"/>
              <a:t>8/12/19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2A739-7ED9-9F40-8B93-5AB419206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363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ACC3C-301A-C943-87BA-D60BFFD33F45}" type="datetimeFigureOut">
              <a:rPr lang="en-US" smtClean="0"/>
              <a:t>8/12/19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2A739-7ED9-9F40-8B93-5AB419206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42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ACC3C-301A-C943-87BA-D60BFFD33F45}" type="datetimeFigureOut">
              <a:rPr lang="en-US" smtClean="0"/>
              <a:t>8/12/19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2A739-7ED9-9F40-8B93-5AB419206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483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ACC3C-301A-C943-87BA-D60BFFD33F45}" type="datetimeFigureOut">
              <a:rPr lang="en-US" smtClean="0"/>
              <a:t>8/12/19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2A739-7ED9-9F40-8B93-5AB419206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619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4ACC3C-301A-C943-87BA-D60BFFD33F45}" type="datetimeFigureOut">
              <a:rPr lang="en-US" smtClean="0"/>
              <a:t>8/12/19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82A739-7ED9-9F40-8B93-5AB419206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758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BDB2F28-FDC4-674E-AFAF-BD019B469F50}"/>
              </a:ext>
            </a:extLst>
          </p:cNvPr>
          <p:cNvSpPr txBox="1"/>
          <p:nvPr/>
        </p:nvSpPr>
        <p:spPr>
          <a:xfrm>
            <a:off x="200760" y="3581273"/>
            <a:ext cx="2242038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0" b="1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144407A-7E19-724A-B212-AF1AAAE2438A}"/>
              </a:ext>
            </a:extLst>
          </p:cNvPr>
          <p:cNvSpPr txBox="1"/>
          <p:nvPr/>
        </p:nvSpPr>
        <p:spPr>
          <a:xfrm>
            <a:off x="146543" y="-920261"/>
            <a:ext cx="2242038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0" b="1" dirty="0"/>
              <a:t>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F9B5C73-6D4C-F049-87F4-B9586E155BFF}"/>
              </a:ext>
            </a:extLst>
          </p:cNvPr>
          <p:cNvSpPr txBox="1"/>
          <p:nvPr/>
        </p:nvSpPr>
        <p:spPr>
          <a:xfrm>
            <a:off x="3777762" y="3581273"/>
            <a:ext cx="2242038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0" b="1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10C18BB-7A57-3B4E-B067-BE1F0A5D3540}"/>
              </a:ext>
            </a:extLst>
          </p:cNvPr>
          <p:cNvSpPr txBox="1"/>
          <p:nvPr/>
        </p:nvSpPr>
        <p:spPr>
          <a:xfrm>
            <a:off x="3571876" y="-920261"/>
            <a:ext cx="2242038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0" b="1" dirty="0"/>
              <a:t>A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5357400-DDC8-7B44-8C44-FAB1E40922E2}"/>
              </a:ext>
            </a:extLst>
          </p:cNvPr>
          <p:cNvCxnSpPr/>
          <p:nvPr/>
        </p:nvCxnSpPr>
        <p:spPr>
          <a:xfrm>
            <a:off x="3420208" y="0"/>
            <a:ext cx="0" cy="9144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44FD463-5BE1-AE49-B4C7-32BC1B0831BB}"/>
              </a:ext>
            </a:extLst>
          </p:cNvPr>
          <p:cNvCxnSpPr/>
          <p:nvPr/>
        </p:nvCxnSpPr>
        <p:spPr>
          <a:xfrm>
            <a:off x="0" y="4572000"/>
            <a:ext cx="6858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5015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BDB2F28-FDC4-674E-AFAF-BD019B469F50}"/>
              </a:ext>
            </a:extLst>
          </p:cNvPr>
          <p:cNvSpPr txBox="1"/>
          <p:nvPr/>
        </p:nvSpPr>
        <p:spPr>
          <a:xfrm>
            <a:off x="71807" y="3581273"/>
            <a:ext cx="2242038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0" b="1" dirty="0">
                <a:solidFill>
                  <a:schemeClr val="accent2"/>
                </a:solidFill>
              </a:rPr>
              <a:t>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144407A-7E19-724A-B212-AF1AAAE2438A}"/>
              </a:ext>
            </a:extLst>
          </p:cNvPr>
          <p:cNvSpPr txBox="1"/>
          <p:nvPr/>
        </p:nvSpPr>
        <p:spPr>
          <a:xfrm>
            <a:off x="111372" y="-1022837"/>
            <a:ext cx="2242038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0" b="1" dirty="0">
                <a:solidFill>
                  <a:srgbClr val="0070C0"/>
                </a:solidFill>
              </a:rPr>
              <a:t>C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F9B5C73-6D4C-F049-87F4-B9586E155BFF}"/>
              </a:ext>
            </a:extLst>
          </p:cNvPr>
          <p:cNvSpPr txBox="1"/>
          <p:nvPr/>
        </p:nvSpPr>
        <p:spPr>
          <a:xfrm>
            <a:off x="3549162" y="3581273"/>
            <a:ext cx="2242038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0" b="1" dirty="0">
                <a:solidFill>
                  <a:schemeClr val="accent2"/>
                </a:solidFill>
              </a:rPr>
              <a:t>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10C18BB-7A57-3B4E-B067-BE1F0A5D3540}"/>
              </a:ext>
            </a:extLst>
          </p:cNvPr>
          <p:cNvSpPr txBox="1"/>
          <p:nvPr/>
        </p:nvSpPr>
        <p:spPr>
          <a:xfrm>
            <a:off x="3628291" y="-1022837"/>
            <a:ext cx="2242038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0" b="1" dirty="0">
                <a:solidFill>
                  <a:srgbClr val="0070C0"/>
                </a:solidFill>
              </a:rPr>
              <a:t>C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E54611C-FD33-DC47-BA0B-8559987FF7D6}"/>
              </a:ext>
            </a:extLst>
          </p:cNvPr>
          <p:cNvCxnSpPr/>
          <p:nvPr/>
        </p:nvCxnSpPr>
        <p:spPr>
          <a:xfrm>
            <a:off x="3420208" y="0"/>
            <a:ext cx="0" cy="9144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EE07F33-F874-2F4D-987D-360553257F3A}"/>
              </a:ext>
            </a:extLst>
          </p:cNvPr>
          <p:cNvCxnSpPr/>
          <p:nvPr/>
        </p:nvCxnSpPr>
        <p:spPr>
          <a:xfrm>
            <a:off x="0" y="4572000"/>
            <a:ext cx="6858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07352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8</Words>
  <Application>Microsoft Macintosh PowerPoint</Application>
  <PresentationFormat>Letter Paper (8.5x11 in)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3</cp:revision>
  <cp:lastPrinted>2019-08-12T21:05:57Z</cp:lastPrinted>
  <dcterms:created xsi:type="dcterms:W3CDTF">2019-08-12T20:56:11Z</dcterms:created>
  <dcterms:modified xsi:type="dcterms:W3CDTF">2019-08-12T21:21:37Z</dcterms:modified>
</cp:coreProperties>
</file>